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56" r:id="rId3"/>
    <p:sldId id="258" r:id="rId4"/>
    <p:sldId id="273" r:id="rId5"/>
    <p:sldId id="263" r:id="rId6"/>
    <p:sldId id="259" r:id="rId7"/>
    <p:sldId id="260" r:id="rId8"/>
    <p:sldId id="264" r:id="rId9"/>
    <p:sldId id="261" r:id="rId10"/>
    <p:sldId id="265" r:id="rId11"/>
    <p:sldId id="272" r:id="rId12"/>
    <p:sldId id="266" r:id="rId13"/>
    <p:sldId id="267" r:id="rId14"/>
    <p:sldId id="268"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8" y="1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3-02T13:29:47" idx="1">
    <p:pos x="2833" y="910"/>
    <p:text/>
  </p:cm>
  <p:cm authorId="0" dt="2011-03-02T13:30:54.703" idx="2">
    <p:pos x="3848" y="4130"/>
    <p:tex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87BC24-AE1C-4410-A682-25F5C18A5DD9}"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s-ES"/>
        </a:p>
      </dgm:t>
    </dgm:pt>
    <dgm:pt modelId="{53AA64EF-A556-4479-9E4C-6EDC38E9DCEE}">
      <dgm:prSet phldrT="[Texto]" custT="1"/>
      <dgm:spPr/>
      <dgm:t>
        <a:bodyPr/>
        <a:lstStyle/>
        <a:p>
          <a:r>
            <a:rPr lang="es-ES" sz="2400" dirty="0" smtClean="0"/>
            <a:t>octubre</a:t>
          </a:r>
          <a:endParaRPr lang="es-ES" sz="2400" dirty="0"/>
        </a:p>
      </dgm:t>
    </dgm:pt>
    <dgm:pt modelId="{3A1A0916-004D-4D64-B2D6-2F693ECCB02B}" type="parTrans" cxnId="{A8A60A1D-9FDB-4104-AE2F-8F9C530E1017}">
      <dgm:prSet/>
      <dgm:spPr/>
      <dgm:t>
        <a:bodyPr/>
        <a:lstStyle/>
        <a:p>
          <a:endParaRPr lang="es-ES"/>
        </a:p>
      </dgm:t>
    </dgm:pt>
    <dgm:pt modelId="{122A2913-1806-4EDF-AF4B-577BC2309E8C}" type="sibTrans" cxnId="{A8A60A1D-9FDB-4104-AE2F-8F9C530E1017}">
      <dgm:prSet/>
      <dgm:spPr/>
      <dgm:t>
        <a:bodyPr/>
        <a:lstStyle/>
        <a:p>
          <a:endParaRPr lang="es-ES"/>
        </a:p>
      </dgm:t>
    </dgm:pt>
    <dgm:pt modelId="{CCAE6A54-695E-4CCA-8F8D-4816945D59C3}">
      <dgm:prSet phldrT="[Texto]"/>
      <dgm:spPr/>
      <dgm:t>
        <a:bodyPr/>
        <a:lstStyle/>
        <a:p>
          <a:endParaRPr lang="es-ES" sz="800" dirty="0"/>
        </a:p>
      </dgm:t>
    </dgm:pt>
    <dgm:pt modelId="{21C06D9A-C96F-4FC5-B80E-7FABFB167F27}" type="parTrans" cxnId="{CE677595-B9B7-4C50-8D95-1278B35211B6}">
      <dgm:prSet/>
      <dgm:spPr/>
      <dgm:t>
        <a:bodyPr/>
        <a:lstStyle/>
        <a:p>
          <a:endParaRPr lang="es-ES"/>
        </a:p>
      </dgm:t>
    </dgm:pt>
    <dgm:pt modelId="{98131FFD-C466-4DD5-ABE4-A90AB023F3BE}" type="sibTrans" cxnId="{CE677595-B9B7-4C50-8D95-1278B35211B6}">
      <dgm:prSet/>
      <dgm:spPr/>
      <dgm:t>
        <a:bodyPr/>
        <a:lstStyle/>
        <a:p>
          <a:endParaRPr lang="es-ES"/>
        </a:p>
      </dgm:t>
    </dgm:pt>
    <dgm:pt modelId="{FBCB1223-FC97-4E64-A6EF-6FE25C465E78}">
      <dgm:prSet phldrT="[Texto]" custT="1"/>
      <dgm:spPr>
        <a:solidFill>
          <a:schemeClr val="accent3">
            <a:lumMod val="60000"/>
            <a:lumOff val="40000"/>
          </a:schemeClr>
        </a:solidFill>
      </dgm:spPr>
      <dgm:t>
        <a:bodyPr/>
        <a:lstStyle/>
        <a:p>
          <a:r>
            <a:rPr lang="es-ES" sz="2400" dirty="0" smtClean="0"/>
            <a:t> noviembre</a:t>
          </a:r>
          <a:endParaRPr lang="es-ES" sz="2400" dirty="0"/>
        </a:p>
      </dgm:t>
    </dgm:pt>
    <dgm:pt modelId="{31A58FB8-69C7-46EF-9BFA-D2CACBC2957F}" type="parTrans" cxnId="{699169ED-D04E-4DF2-8CE2-EF95B9FC3277}">
      <dgm:prSet/>
      <dgm:spPr/>
      <dgm:t>
        <a:bodyPr/>
        <a:lstStyle/>
        <a:p>
          <a:endParaRPr lang="es-ES"/>
        </a:p>
      </dgm:t>
    </dgm:pt>
    <dgm:pt modelId="{F1E73DE3-63F7-41FE-B70E-80C729C5589B}" type="sibTrans" cxnId="{699169ED-D04E-4DF2-8CE2-EF95B9FC3277}">
      <dgm:prSet/>
      <dgm:spPr/>
      <dgm:t>
        <a:bodyPr/>
        <a:lstStyle/>
        <a:p>
          <a:endParaRPr lang="es-ES"/>
        </a:p>
      </dgm:t>
    </dgm:pt>
    <dgm:pt modelId="{E23D5801-9B1E-433A-BFF7-AEF1C33E23E9}">
      <dgm:prSet phldrT="[Texto]" custT="1"/>
      <dgm:spPr/>
      <dgm:t>
        <a:bodyPr/>
        <a:lstStyle/>
        <a:p>
          <a:r>
            <a:rPr lang="es-ES" sz="1400" dirty="0" smtClean="0"/>
            <a:t>FECHA::Martes 22 Horario: 17:30 a 20.30 </a:t>
          </a:r>
          <a:endParaRPr lang="es-ES" sz="1400" dirty="0"/>
        </a:p>
      </dgm:t>
    </dgm:pt>
    <dgm:pt modelId="{61773C31-273C-40E8-B1A9-3B2F7CB335CF}" type="parTrans" cxnId="{5422D03E-F2BB-47D8-A890-70E2EBD4E4B4}">
      <dgm:prSet/>
      <dgm:spPr/>
      <dgm:t>
        <a:bodyPr/>
        <a:lstStyle/>
        <a:p>
          <a:endParaRPr lang="es-ES"/>
        </a:p>
      </dgm:t>
    </dgm:pt>
    <dgm:pt modelId="{9B8A6581-9EBA-45E4-9745-8DC204B38D2E}" type="sibTrans" cxnId="{5422D03E-F2BB-47D8-A890-70E2EBD4E4B4}">
      <dgm:prSet/>
      <dgm:spPr/>
      <dgm:t>
        <a:bodyPr/>
        <a:lstStyle/>
        <a:p>
          <a:endParaRPr lang="es-ES"/>
        </a:p>
      </dgm:t>
    </dgm:pt>
    <dgm:pt modelId="{903A726B-593D-4D8C-BCC8-508ECE915C25}">
      <dgm:prSet phldrT="[Texto]" custT="1"/>
      <dgm:spPr/>
      <dgm:t>
        <a:bodyPr/>
        <a:lstStyle/>
        <a:p>
          <a:r>
            <a:rPr lang="es-ES" sz="2000" dirty="0" smtClean="0"/>
            <a:t>enero</a:t>
          </a:r>
          <a:endParaRPr lang="es-ES" sz="2000" dirty="0"/>
        </a:p>
      </dgm:t>
    </dgm:pt>
    <dgm:pt modelId="{C9DD0230-2DD0-4369-A72A-21EFA1FC7AF4}" type="parTrans" cxnId="{CC948D40-4A2E-41C3-B497-70096855F1E2}">
      <dgm:prSet/>
      <dgm:spPr/>
      <dgm:t>
        <a:bodyPr/>
        <a:lstStyle/>
        <a:p>
          <a:endParaRPr lang="es-ES"/>
        </a:p>
      </dgm:t>
    </dgm:pt>
    <dgm:pt modelId="{05F1730E-08BA-4FC9-8BA8-B8076D04E285}" type="sibTrans" cxnId="{CC948D40-4A2E-41C3-B497-70096855F1E2}">
      <dgm:prSet/>
      <dgm:spPr/>
      <dgm:t>
        <a:bodyPr/>
        <a:lstStyle/>
        <a:p>
          <a:endParaRPr lang="es-ES"/>
        </a:p>
      </dgm:t>
    </dgm:pt>
    <dgm:pt modelId="{DB859D03-2844-48EC-82CE-F1214306A4D1}">
      <dgm:prSet phldrT="[Texto]" custT="1"/>
      <dgm:spPr/>
      <dgm:t>
        <a:bodyPr/>
        <a:lstStyle/>
        <a:p>
          <a:r>
            <a:rPr lang="es-ES" sz="1400" dirty="0" smtClean="0"/>
            <a:t>FECHA: Miércoles 18 Enero </a:t>
          </a:r>
          <a:r>
            <a:rPr lang="es-ES" sz="1400" dirty="0" smtClean="0">
              <a:solidFill>
                <a:srgbClr val="FF0000"/>
              </a:solidFill>
            </a:rPr>
            <a:t>Cambiar la fecha al 1 de febrero . Cambio de ponente</a:t>
          </a:r>
          <a:endParaRPr lang="es-ES" sz="1400" dirty="0">
            <a:solidFill>
              <a:srgbClr val="FF0000"/>
            </a:solidFill>
          </a:endParaRPr>
        </a:p>
      </dgm:t>
    </dgm:pt>
    <dgm:pt modelId="{3EAFEFFB-B021-4448-BB3A-138C63996519}" type="parTrans" cxnId="{F6DD6412-3342-4389-B23F-EF1F3671242B}">
      <dgm:prSet/>
      <dgm:spPr/>
      <dgm:t>
        <a:bodyPr/>
        <a:lstStyle/>
        <a:p>
          <a:endParaRPr lang="es-ES"/>
        </a:p>
      </dgm:t>
    </dgm:pt>
    <dgm:pt modelId="{1C0CDE1E-7D1F-4671-8AC1-560DA47403C7}" type="sibTrans" cxnId="{F6DD6412-3342-4389-B23F-EF1F3671242B}">
      <dgm:prSet/>
      <dgm:spPr/>
      <dgm:t>
        <a:bodyPr/>
        <a:lstStyle/>
        <a:p>
          <a:endParaRPr lang="es-ES"/>
        </a:p>
      </dgm:t>
    </dgm:pt>
    <dgm:pt modelId="{4147415A-B2A0-4F41-8F92-825D5C803DA7}">
      <dgm:prSet/>
      <dgm:spPr>
        <a:solidFill>
          <a:schemeClr val="accent2"/>
        </a:solidFill>
      </dgm:spPr>
      <dgm:t>
        <a:bodyPr/>
        <a:lstStyle/>
        <a:p>
          <a:endParaRPr lang="es-ES" dirty="0"/>
        </a:p>
      </dgm:t>
    </dgm:pt>
    <dgm:pt modelId="{AD4A0E46-EA41-43A4-B88B-73B36FB4279F}" type="parTrans" cxnId="{F7109833-5AE6-41FF-AF78-2CA8818B66CF}">
      <dgm:prSet/>
      <dgm:spPr/>
      <dgm:t>
        <a:bodyPr/>
        <a:lstStyle/>
        <a:p>
          <a:endParaRPr lang="es-ES"/>
        </a:p>
      </dgm:t>
    </dgm:pt>
    <dgm:pt modelId="{B8EC1993-9C62-4B1C-A187-A44F19596706}" type="sibTrans" cxnId="{F7109833-5AE6-41FF-AF78-2CA8818B66CF}">
      <dgm:prSet/>
      <dgm:spPr/>
      <dgm:t>
        <a:bodyPr/>
        <a:lstStyle/>
        <a:p>
          <a:endParaRPr lang="es-ES"/>
        </a:p>
      </dgm:t>
    </dgm:pt>
    <dgm:pt modelId="{38AC0CD3-2059-46C5-80CC-450AD3DD0436}">
      <dgm:prSet custT="1"/>
      <dgm:spPr/>
      <dgm:t>
        <a:bodyPr/>
        <a:lstStyle/>
        <a:p>
          <a:r>
            <a:rPr lang="es-ES" sz="1400" dirty="0" smtClean="0"/>
            <a:t>Equipos de trabajo y Asesoría de Infantil Horario 16:30 a 19:30</a:t>
          </a:r>
          <a:endParaRPr lang="es-ES" sz="1400" dirty="0"/>
        </a:p>
      </dgm:t>
    </dgm:pt>
    <dgm:pt modelId="{4D28AB1E-680B-49D9-AC68-8C92E9B70D57}" type="parTrans" cxnId="{3A204237-F8D1-4CB3-AEBE-A9C6CF1786B9}">
      <dgm:prSet/>
      <dgm:spPr/>
      <dgm:t>
        <a:bodyPr/>
        <a:lstStyle/>
        <a:p>
          <a:endParaRPr lang="es-ES"/>
        </a:p>
      </dgm:t>
    </dgm:pt>
    <dgm:pt modelId="{856BE8F7-9FF2-495B-8CE1-657438704EEA}" type="sibTrans" cxnId="{3A204237-F8D1-4CB3-AEBE-A9C6CF1786B9}">
      <dgm:prSet/>
      <dgm:spPr/>
      <dgm:t>
        <a:bodyPr/>
        <a:lstStyle/>
        <a:p>
          <a:endParaRPr lang="es-ES"/>
        </a:p>
      </dgm:t>
    </dgm:pt>
    <dgm:pt modelId="{EE018510-FA0B-4272-B1AC-A103274CA0E7}">
      <dgm:prSet/>
      <dgm:spPr>
        <a:solidFill>
          <a:schemeClr val="accent1"/>
        </a:solidFill>
      </dgm:spPr>
      <dgm:t>
        <a:bodyPr/>
        <a:lstStyle/>
        <a:p>
          <a:endParaRPr lang="es-ES" dirty="0"/>
        </a:p>
      </dgm:t>
    </dgm:pt>
    <dgm:pt modelId="{670E4B27-6CF3-4004-B834-4BF3C0F1A58E}" type="parTrans" cxnId="{BB905AEE-7C4E-48F7-B34B-EF1710C10C21}">
      <dgm:prSet/>
      <dgm:spPr/>
      <dgm:t>
        <a:bodyPr/>
        <a:lstStyle/>
        <a:p>
          <a:endParaRPr lang="es-ES"/>
        </a:p>
      </dgm:t>
    </dgm:pt>
    <dgm:pt modelId="{C22C81E2-8230-4C76-A9E5-806877ABAEE8}" type="sibTrans" cxnId="{BB905AEE-7C4E-48F7-B34B-EF1710C10C21}">
      <dgm:prSet/>
      <dgm:spPr/>
      <dgm:t>
        <a:bodyPr/>
        <a:lstStyle/>
        <a:p>
          <a:endParaRPr lang="es-ES"/>
        </a:p>
      </dgm:t>
    </dgm:pt>
    <dgm:pt modelId="{C25AFD08-3DAB-475C-9E31-CA621F9181A8}">
      <dgm:prSet custT="1"/>
      <dgm:spPr/>
      <dgm:t>
        <a:bodyPr/>
        <a:lstStyle/>
        <a:p>
          <a:r>
            <a:rPr lang="es-ES" sz="1400" dirty="0" smtClean="0"/>
            <a:t>FECHAS:</a:t>
          </a:r>
          <a:endParaRPr lang="es-ES" sz="1400" dirty="0"/>
        </a:p>
      </dgm:t>
    </dgm:pt>
    <dgm:pt modelId="{08953B6C-8B40-4179-9A9E-3A470D6DD92D}" type="parTrans" cxnId="{C70641E8-5A31-4763-B013-912DB26CD824}">
      <dgm:prSet/>
      <dgm:spPr/>
      <dgm:t>
        <a:bodyPr/>
        <a:lstStyle/>
        <a:p>
          <a:endParaRPr lang="es-ES"/>
        </a:p>
      </dgm:t>
    </dgm:pt>
    <dgm:pt modelId="{6F2551E7-9E55-4C34-AD92-15598C648C61}" type="sibTrans" cxnId="{C70641E8-5A31-4763-B013-912DB26CD824}">
      <dgm:prSet/>
      <dgm:spPr/>
      <dgm:t>
        <a:bodyPr/>
        <a:lstStyle/>
        <a:p>
          <a:endParaRPr lang="es-ES"/>
        </a:p>
      </dgm:t>
    </dgm:pt>
    <dgm:pt modelId="{E6B5FD86-83C1-403B-AE06-2B6EC3F3F5FD}">
      <dgm:prSet custT="1"/>
      <dgm:spPr/>
      <dgm:t>
        <a:bodyPr/>
        <a:lstStyle/>
        <a:p>
          <a:r>
            <a:rPr lang="es-ES" sz="1400" dirty="0" smtClean="0"/>
            <a:t>FECHAS: Miércoles 19 . Horario: 16:00 a 19:00 </a:t>
          </a:r>
          <a:endParaRPr lang="es-ES" sz="1400" dirty="0"/>
        </a:p>
      </dgm:t>
    </dgm:pt>
    <dgm:pt modelId="{910A77DE-D9A6-431E-9B40-2AF4D65CDA53}" type="parTrans" cxnId="{B0650658-1CA8-4DAA-B0C3-7C9380CCFF4C}">
      <dgm:prSet/>
      <dgm:spPr/>
      <dgm:t>
        <a:bodyPr/>
        <a:lstStyle/>
        <a:p>
          <a:endParaRPr lang="es-ES"/>
        </a:p>
      </dgm:t>
    </dgm:pt>
    <dgm:pt modelId="{6F3F72CA-5942-4906-9EC4-438AD11FD48E}" type="sibTrans" cxnId="{B0650658-1CA8-4DAA-B0C3-7C9380CCFF4C}">
      <dgm:prSet/>
      <dgm:spPr/>
      <dgm:t>
        <a:bodyPr/>
        <a:lstStyle/>
        <a:p>
          <a:endParaRPr lang="es-ES"/>
        </a:p>
      </dgm:t>
    </dgm:pt>
    <dgm:pt modelId="{6116C980-C084-46AB-A9ED-04F816E01458}">
      <dgm:prSet custT="1"/>
      <dgm:spPr/>
      <dgm:t>
        <a:bodyPr/>
        <a:lstStyle/>
        <a:p>
          <a:r>
            <a:rPr lang="es-ES" sz="1400" dirty="0" smtClean="0"/>
            <a:t>FECHAS: Miércoles 26  Horario: 16:30 a 19.30 </a:t>
          </a:r>
          <a:endParaRPr lang="es-ES" sz="1400" dirty="0"/>
        </a:p>
      </dgm:t>
    </dgm:pt>
    <dgm:pt modelId="{C21E1006-BC7D-4434-8D89-DFA9302198CA}" type="parTrans" cxnId="{0EF0B31F-6E63-4946-95D0-EE88A2EFB1D7}">
      <dgm:prSet/>
      <dgm:spPr/>
      <dgm:t>
        <a:bodyPr/>
        <a:lstStyle/>
        <a:p>
          <a:endParaRPr lang="es-ES"/>
        </a:p>
      </dgm:t>
    </dgm:pt>
    <dgm:pt modelId="{4D3E05A8-BE06-4527-86E7-CB862A9F0C48}" type="sibTrans" cxnId="{0EF0B31F-6E63-4946-95D0-EE88A2EFB1D7}">
      <dgm:prSet/>
      <dgm:spPr/>
      <dgm:t>
        <a:bodyPr/>
        <a:lstStyle/>
        <a:p>
          <a:endParaRPr lang="es-ES"/>
        </a:p>
      </dgm:t>
    </dgm:pt>
    <dgm:pt modelId="{0707967D-FB57-4E11-B8E7-8C599A01FD33}">
      <dgm:prSet custT="1"/>
      <dgm:spPr/>
      <dgm:t>
        <a:bodyPr/>
        <a:lstStyle/>
        <a:p>
          <a:r>
            <a:rPr lang="es-ES" sz="1400" dirty="0" smtClean="0"/>
            <a:t>Miércoles 15 de Febrero Horario 16:30 a 19:30</a:t>
          </a:r>
          <a:endParaRPr lang="es-ES" sz="1400" dirty="0"/>
        </a:p>
      </dgm:t>
    </dgm:pt>
    <dgm:pt modelId="{12639712-08DD-48D1-89C5-863E0291EC8F}" type="parTrans" cxnId="{5C35574C-A3FD-49FC-81D1-3D5F92F387BA}">
      <dgm:prSet/>
      <dgm:spPr/>
    </dgm:pt>
    <dgm:pt modelId="{2862815A-7309-43FE-A155-49D6556B6666}" type="sibTrans" cxnId="{5C35574C-A3FD-49FC-81D1-3D5F92F387BA}">
      <dgm:prSet/>
      <dgm:spPr/>
    </dgm:pt>
    <dgm:pt modelId="{1ACEE274-6AF4-4892-A906-7D1C8FF2CD0A}">
      <dgm:prSet custT="1"/>
      <dgm:spPr/>
      <dgm:t>
        <a:bodyPr/>
        <a:lstStyle/>
        <a:p>
          <a:r>
            <a:rPr lang="es-ES" sz="1400" dirty="0" err="1" smtClean="0"/>
            <a:t>Miércoces</a:t>
          </a:r>
          <a:r>
            <a:rPr lang="es-ES" sz="1400" dirty="0" smtClean="0"/>
            <a:t> 1 febrero </a:t>
          </a:r>
          <a:endParaRPr lang="es-ES" sz="1400" dirty="0"/>
        </a:p>
      </dgm:t>
    </dgm:pt>
    <dgm:pt modelId="{8B94BD6E-D905-414A-8E7D-0273FE8964A6}" type="parTrans" cxnId="{E59DA6F2-3A56-40CB-9C2F-273042C3103B}">
      <dgm:prSet/>
      <dgm:spPr/>
    </dgm:pt>
    <dgm:pt modelId="{5EE91857-1030-4D94-8937-63393513E7F9}" type="sibTrans" cxnId="{E59DA6F2-3A56-40CB-9C2F-273042C3103B}">
      <dgm:prSet/>
      <dgm:spPr/>
    </dgm:pt>
    <dgm:pt modelId="{B4A59705-EB78-4DAD-9F81-171C08384E7E}" type="pres">
      <dgm:prSet presAssocID="{6887BC24-AE1C-4410-A682-25F5C18A5DD9}" presName="Name0" presStyleCnt="0">
        <dgm:presLayoutVars>
          <dgm:dir/>
          <dgm:animLvl val="lvl"/>
          <dgm:resizeHandles val="exact"/>
        </dgm:presLayoutVars>
      </dgm:prSet>
      <dgm:spPr/>
      <dgm:t>
        <a:bodyPr/>
        <a:lstStyle/>
        <a:p>
          <a:endParaRPr lang="es-ES"/>
        </a:p>
      </dgm:t>
    </dgm:pt>
    <dgm:pt modelId="{321562B4-B68D-4A93-9359-FBA67AB49FBE}" type="pres">
      <dgm:prSet presAssocID="{53AA64EF-A556-4479-9E4C-6EDC38E9DCEE}" presName="linNode" presStyleCnt="0"/>
      <dgm:spPr/>
    </dgm:pt>
    <dgm:pt modelId="{69A4FD8C-D46E-4BFB-A45F-B3856DEA2AC3}" type="pres">
      <dgm:prSet presAssocID="{53AA64EF-A556-4479-9E4C-6EDC38E9DCEE}" presName="parentText" presStyleLbl="node1" presStyleIdx="0" presStyleCnt="5">
        <dgm:presLayoutVars>
          <dgm:chMax val="1"/>
          <dgm:bulletEnabled val="1"/>
        </dgm:presLayoutVars>
      </dgm:prSet>
      <dgm:spPr/>
      <dgm:t>
        <a:bodyPr/>
        <a:lstStyle/>
        <a:p>
          <a:endParaRPr lang="es-ES"/>
        </a:p>
      </dgm:t>
    </dgm:pt>
    <dgm:pt modelId="{B29EFE46-09FD-4C56-A05B-90C692B80453}" type="pres">
      <dgm:prSet presAssocID="{53AA64EF-A556-4479-9E4C-6EDC38E9DCEE}" presName="descendantText" presStyleLbl="alignAccFollowNode1" presStyleIdx="0" presStyleCnt="5">
        <dgm:presLayoutVars>
          <dgm:bulletEnabled val="1"/>
        </dgm:presLayoutVars>
      </dgm:prSet>
      <dgm:spPr/>
      <dgm:t>
        <a:bodyPr/>
        <a:lstStyle/>
        <a:p>
          <a:endParaRPr lang="es-ES"/>
        </a:p>
      </dgm:t>
    </dgm:pt>
    <dgm:pt modelId="{EDC93666-B76E-4676-91FF-E90A0EFC6643}" type="pres">
      <dgm:prSet presAssocID="{122A2913-1806-4EDF-AF4B-577BC2309E8C}" presName="sp" presStyleCnt="0"/>
      <dgm:spPr/>
    </dgm:pt>
    <dgm:pt modelId="{0AB7A027-5F69-4673-A5A4-6BA262B5EF4E}" type="pres">
      <dgm:prSet presAssocID="{FBCB1223-FC97-4E64-A6EF-6FE25C465E78}" presName="linNode" presStyleCnt="0"/>
      <dgm:spPr/>
    </dgm:pt>
    <dgm:pt modelId="{75C2821F-6517-4A41-9DF4-9FF5A647294B}" type="pres">
      <dgm:prSet presAssocID="{FBCB1223-FC97-4E64-A6EF-6FE25C465E78}" presName="parentText" presStyleLbl="node1" presStyleIdx="1" presStyleCnt="5">
        <dgm:presLayoutVars>
          <dgm:chMax val="1"/>
          <dgm:bulletEnabled val="1"/>
        </dgm:presLayoutVars>
      </dgm:prSet>
      <dgm:spPr/>
      <dgm:t>
        <a:bodyPr/>
        <a:lstStyle/>
        <a:p>
          <a:endParaRPr lang="es-ES"/>
        </a:p>
      </dgm:t>
    </dgm:pt>
    <dgm:pt modelId="{DEA26FC8-3FC8-4F7A-B744-A85321266985}" type="pres">
      <dgm:prSet presAssocID="{FBCB1223-FC97-4E64-A6EF-6FE25C465E78}" presName="descendantText" presStyleLbl="alignAccFollowNode1" presStyleIdx="1" presStyleCnt="5">
        <dgm:presLayoutVars>
          <dgm:bulletEnabled val="1"/>
        </dgm:presLayoutVars>
      </dgm:prSet>
      <dgm:spPr/>
      <dgm:t>
        <a:bodyPr/>
        <a:lstStyle/>
        <a:p>
          <a:endParaRPr lang="es-ES"/>
        </a:p>
      </dgm:t>
    </dgm:pt>
    <dgm:pt modelId="{C1018B4F-A62E-4D0B-A11E-4B00609563D1}" type="pres">
      <dgm:prSet presAssocID="{F1E73DE3-63F7-41FE-B70E-80C729C5589B}" presName="sp" presStyleCnt="0"/>
      <dgm:spPr/>
    </dgm:pt>
    <dgm:pt modelId="{FCC74940-C34A-4CBC-8D60-52DE5D1A9300}" type="pres">
      <dgm:prSet presAssocID="{903A726B-593D-4D8C-BCC8-508ECE915C25}" presName="linNode" presStyleCnt="0"/>
      <dgm:spPr/>
    </dgm:pt>
    <dgm:pt modelId="{034A21A2-34C9-45FC-B362-7A51A62A6E05}" type="pres">
      <dgm:prSet presAssocID="{903A726B-593D-4D8C-BCC8-508ECE915C25}" presName="parentText" presStyleLbl="node1" presStyleIdx="2" presStyleCnt="5">
        <dgm:presLayoutVars>
          <dgm:chMax val="1"/>
          <dgm:bulletEnabled val="1"/>
        </dgm:presLayoutVars>
      </dgm:prSet>
      <dgm:spPr/>
      <dgm:t>
        <a:bodyPr/>
        <a:lstStyle/>
        <a:p>
          <a:endParaRPr lang="es-ES"/>
        </a:p>
      </dgm:t>
    </dgm:pt>
    <dgm:pt modelId="{BF4C8B5F-0E35-4E22-A39A-EB3BE498BA06}" type="pres">
      <dgm:prSet presAssocID="{903A726B-593D-4D8C-BCC8-508ECE915C25}" presName="descendantText" presStyleLbl="alignAccFollowNode1" presStyleIdx="2" presStyleCnt="5">
        <dgm:presLayoutVars>
          <dgm:bulletEnabled val="1"/>
        </dgm:presLayoutVars>
      </dgm:prSet>
      <dgm:spPr/>
      <dgm:t>
        <a:bodyPr/>
        <a:lstStyle/>
        <a:p>
          <a:endParaRPr lang="es-ES"/>
        </a:p>
      </dgm:t>
    </dgm:pt>
    <dgm:pt modelId="{9DE2B6C4-39F5-4B26-848A-6768DBE1EA03}" type="pres">
      <dgm:prSet presAssocID="{05F1730E-08BA-4FC9-8BA8-B8076D04E285}" presName="sp" presStyleCnt="0"/>
      <dgm:spPr/>
    </dgm:pt>
    <dgm:pt modelId="{42036EDF-B918-4E5F-9377-79CF1D2AEA72}" type="pres">
      <dgm:prSet presAssocID="{EE018510-FA0B-4272-B1AC-A103274CA0E7}" presName="linNode" presStyleCnt="0"/>
      <dgm:spPr/>
    </dgm:pt>
    <dgm:pt modelId="{FC7AB650-6C48-44AE-87E8-5069752F9BE3}" type="pres">
      <dgm:prSet presAssocID="{EE018510-FA0B-4272-B1AC-A103274CA0E7}" presName="parentText" presStyleLbl="node1" presStyleIdx="3" presStyleCnt="5">
        <dgm:presLayoutVars>
          <dgm:chMax val="1"/>
          <dgm:bulletEnabled val="1"/>
        </dgm:presLayoutVars>
      </dgm:prSet>
      <dgm:spPr/>
      <dgm:t>
        <a:bodyPr/>
        <a:lstStyle/>
        <a:p>
          <a:endParaRPr lang="es-ES"/>
        </a:p>
      </dgm:t>
    </dgm:pt>
    <dgm:pt modelId="{44F6BF1D-4BD2-453A-9F85-F3AB2CC4BA69}" type="pres">
      <dgm:prSet presAssocID="{EE018510-FA0B-4272-B1AC-A103274CA0E7}" presName="descendantText" presStyleLbl="alignAccFollowNode1" presStyleIdx="3" presStyleCnt="5">
        <dgm:presLayoutVars>
          <dgm:bulletEnabled val="1"/>
        </dgm:presLayoutVars>
      </dgm:prSet>
      <dgm:spPr/>
      <dgm:t>
        <a:bodyPr/>
        <a:lstStyle/>
        <a:p>
          <a:endParaRPr lang="es-ES"/>
        </a:p>
      </dgm:t>
    </dgm:pt>
    <dgm:pt modelId="{92E06D76-63E1-425A-A89F-9CFC6E17E880}" type="pres">
      <dgm:prSet presAssocID="{C22C81E2-8230-4C76-A9E5-806877ABAEE8}" presName="sp" presStyleCnt="0"/>
      <dgm:spPr/>
    </dgm:pt>
    <dgm:pt modelId="{D885686F-EAE1-4D5C-B849-BAC0D35C03FF}" type="pres">
      <dgm:prSet presAssocID="{4147415A-B2A0-4F41-8F92-825D5C803DA7}" presName="linNode" presStyleCnt="0"/>
      <dgm:spPr/>
    </dgm:pt>
    <dgm:pt modelId="{1CCE5A77-3211-4680-8962-7812D21FF6E4}" type="pres">
      <dgm:prSet presAssocID="{4147415A-B2A0-4F41-8F92-825D5C803DA7}" presName="parentText" presStyleLbl="node1" presStyleIdx="4" presStyleCnt="5">
        <dgm:presLayoutVars>
          <dgm:chMax val="1"/>
          <dgm:bulletEnabled val="1"/>
        </dgm:presLayoutVars>
      </dgm:prSet>
      <dgm:spPr/>
      <dgm:t>
        <a:bodyPr/>
        <a:lstStyle/>
        <a:p>
          <a:endParaRPr lang="es-ES"/>
        </a:p>
      </dgm:t>
    </dgm:pt>
    <dgm:pt modelId="{3C3F456D-4B89-4FF2-AAE0-EBA7AD590A32}" type="pres">
      <dgm:prSet presAssocID="{4147415A-B2A0-4F41-8F92-825D5C803DA7}" presName="descendantText" presStyleLbl="alignAccFollowNode1" presStyleIdx="4" presStyleCnt="5">
        <dgm:presLayoutVars>
          <dgm:bulletEnabled val="1"/>
        </dgm:presLayoutVars>
      </dgm:prSet>
      <dgm:spPr/>
      <dgm:t>
        <a:bodyPr/>
        <a:lstStyle/>
        <a:p>
          <a:endParaRPr lang="es-ES"/>
        </a:p>
      </dgm:t>
    </dgm:pt>
  </dgm:ptLst>
  <dgm:cxnLst>
    <dgm:cxn modelId="{45AE7447-9E26-4B47-96CA-0000D59AE229}" type="presOf" srcId="{6116C980-C084-46AB-A9ED-04F816E01458}" destId="{B29EFE46-09FD-4C56-A05B-90C692B80453}" srcOrd="0" destOrd="2" presId="urn:microsoft.com/office/officeart/2005/8/layout/vList5"/>
    <dgm:cxn modelId="{859BBF25-C9FD-421D-BD94-0A45DD20148C}" type="presOf" srcId="{C25AFD08-3DAB-475C-9E31-CA621F9181A8}" destId="{44F6BF1D-4BD2-453A-9F85-F3AB2CC4BA69}" srcOrd="0" destOrd="0" presId="urn:microsoft.com/office/officeart/2005/8/layout/vList5"/>
    <dgm:cxn modelId="{B57DEC50-E12E-434D-8383-48CAB44C18A9}" type="presOf" srcId="{DB859D03-2844-48EC-82CE-F1214306A4D1}" destId="{BF4C8B5F-0E35-4E22-A39A-EB3BE498BA06}" srcOrd="0" destOrd="0" presId="urn:microsoft.com/office/officeart/2005/8/layout/vList5"/>
    <dgm:cxn modelId="{CC948D40-4A2E-41C3-B497-70096855F1E2}" srcId="{6887BC24-AE1C-4410-A682-25F5C18A5DD9}" destId="{903A726B-593D-4D8C-BCC8-508ECE915C25}" srcOrd="2" destOrd="0" parTransId="{C9DD0230-2DD0-4369-A72A-21EFA1FC7AF4}" sibTransId="{05F1730E-08BA-4FC9-8BA8-B8076D04E285}"/>
    <dgm:cxn modelId="{5B22EB45-FBCE-4D32-8194-E11F5FB54007}" type="presOf" srcId="{4147415A-B2A0-4F41-8F92-825D5C803DA7}" destId="{1CCE5A77-3211-4680-8962-7812D21FF6E4}" srcOrd="0" destOrd="0" presId="urn:microsoft.com/office/officeart/2005/8/layout/vList5"/>
    <dgm:cxn modelId="{F7109833-5AE6-41FF-AF78-2CA8818B66CF}" srcId="{6887BC24-AE1C-4410-A682-25F5C18A5DD9}" destId="{4147415A-B2A0-4F41-8F92-825D5C803DA7}" srcOrd="4" destOrd="0" parTransId="{AD4A0E46-EA41-43A4-B88B-73B36FB4279F}" sibTransId="{B8EC1993-9C62-4B1C-A187-A44F19596706}"/>
    <dgm:cxn modelId="{F6DD6412-3342-4389-B23F-EF1F3671242B}" srcId="{903A726B-593D-4D8C-BCC8-508ECE915C25}" destId="{DB859D03-2844-48EC-82CE-F1214306A4D1}" srcOrd="0" destOrd="0" parTransId="{3EAFEFFB-B021-4448-BB3A-138C63996519}" sibTransId="{1C0CDE1E-7D1F-4671-8AC1-560DA47403C7}"/>
    <dgm:cxn modelId="{003A806D-8E9D-4617-89D4-77DFF07B5629}" type="presOf" srcId="{0707967D-FB57-4E11-B8E7-8C599A01FD33}" destId="{44F6BF1D-4BD2-453A-9F85-F3AB2CC4BA69}" srcOrd="0" destOrd="2" presId="urn:microsoft.com/office/officeart/2005/8/layout/vList5"/>
    <dgm:cxn modelId="{DBF7EECB-5C08-4D7D-A5BD-D1C5D5BF53E2}" type="presOf" srcId="{CCAE6A54-695E-4CCA-8F8D-4816945D59C3}" destId="{B29EFE46-09FD-4C56-A05B-90C692B80453}" srcOrd="0" destOrd="0" presId="urn:microsoft.com/office/officeart/2005/8/layout/vList5"/>
    <dgm:cxn modelId="{D4B992B9-F2D6-4F3C-BF88-D75707E3C647}" type="presOf" srcId="{53AA64EF-A556-4479-9E4C-6EDC38E9DCEE}" destId="{69A4FD8C-D46E-4BFB-A45F-B3856DEA2AC3}" srcOrd="0" destOrd="0" presId="urn:microsoft.com/office/officeart/2005/8/layout/vList5"/>
    <dgm:cxn modelId="{E59DA6F2-3A56-40CB-9C2F-273042C3103B}" srcId="{EE018510-FA0B-4272-B1AC-A103274CA0E7}" destId="{1ACEE274-6AF4-4892-A906-7D1C8FF2CD0A}" srcOrd="1" destOrd="0" parTransId="{8B94BD6E-D905-414A-8E7D-0273FE8964A6}" sibTransId="{5EE91857-1030-4D94-8937-63393513E7F9}"/>
    <dgm:cxn modelId="{0EF0B31F-6E63-4946-95D0-EE88A2EFB1D7}" srcId="{53AA64EF-A556-4479-9E4C-6EDC38E9DCEE}" destId="{6116C980-C084-46AB-A9ED-04F816E01458}" srcOrd="2" destOrd="0" parTransId="{C21E1006-BC7D-4434-8D89-DFA9302198CA}" sibTransId="{4D3E05A8-BE06-4527-86E7-CB862A9F0C48}"/>
    <dgm:cxn modelId="{4BC706AF-D4B2-462C-A520-8C9A186971F1}" type="presOf" srcId="{903A726B-593D-4D8C-BCC8-508ECE915C25}" destId="{034A21A2-34C9-45FC-B362-7A51A62A6E05}" srcOrd="0" destOrd="0" presId="urn:microsoft.com/office/officeart/2005/8/layout/vList5"/>
    <dgm:cxn modelId="{3A204237-F8D1-4CB3-AEBE-A9C6CF1786B9}" srcId="{4147415A-B2A0-4F41-8F92-825D5C803DA7}" destId="{38AC0CD3-2059-46C5-80CC-450AD3DD0436}" srcOrd="0" destOrd="0" parTransId="{4D28AB1E-680B-49D9-AC68-8C92E9B70D57}" sibTransId="{856BE8F7-9FF2-495B-8CE1-657438704EEA}"/>
    <dgm:cxn modelId="{E1D3134A-7739-4091-88A8-64C1E8D3114C}" type="presOf" srcId="{1ACEE274-6AF4-4892-A906-7D1C8FF2CD0A}" destId="{44F6BF1D-4BD2-453A-9F85-F3AB2CC4BA69}" srcOrd="0" destOrd="1" presId="urn:microsoft.com/office/officeart/2005/8/layout/vList5"/>
    <dgm:cxn modelId="{B0650658-1CA8-4DAA-B0C3-7C9380CCFF4C}" srcId="{53AA64EF-A556-4479-9E4C-6EDC38E9DCEE}" destId="{E6B5FD86-83C1-403B-AE06-2B6EC3F3F5FD}" srcOrd="1" destOrd="0" parTransId="{910A77DE-D9A6-431E-9B40-2AF4D65CDA53}" sibTransId="{6F3F72CA-5942-4906-9EC4-438AD11FD48E}"/>
    <dgm:cxn modelId="{E0AEA50C-5163-4AE6-9D22-71DB13838110}" type="presOf" srcId="{38AC0CD3-2059-46C5-80CC-450AD3DD0436}" destId="{3C3F456D-4B89-4FF2-AAE0-EBA7AD590A32}" srcOrd="0" destOrd="0" presId="urn:microsoft.com/office/officeart/2005/8/layout/vList5"/>
    <dgm:cxn modelId="{5C35574C-A3FD-49FC-81D1-3D5F92F387BA}" srcId="{EE018510-FA0B-4272-B1AC-A103274CA0E7}" destId="{0707967D-FB57-4E11-B8E7-8C599A01FD33}" srcOrd="2" destOrd="0" parTransId="{12639712-08DD-48D1-89C5-863E0291EC8F}" sibTransId="{2862815A-7309-43FE-A155-49D6556B6666}"/>
    <dgm:cxn modelId="{CE677595-B9B7-4C50-8D95-1278B35211B6}" srcId="{53AA64EF-A556-4479-9E4C-6EDC38E9DCEE}" destId="{CCAE6A54-695E-4CCA-8F8D-4816945D59C3}" srcOrd="0" destOrd="0" parTransId="{21C06D9A-C96F-4FC5-B80E-7FABFB167F27}" sibTransId="{98131FFD-C466-4DD5-ABE4-A90AB023F3BE}"/>
    <dgm:cxn modelId="{C70641E8-5A31-4763-B013-912DB26CD824}" srcId="{EE018510-FA0B-4272-B1AC-A103274CA0E7}" destId="{C25AFD08-3DAB-475C-9E31-CA621F9181A8}" srcOrd="0" destOrd="0" parTransId="{08953B6C-8B40-4179-9A9E-3A470D6DD92D}" sibTransId="{6F2551E7-9E55-4C34-AD92-15598C648C61}"/>
    <dgm:cxn modelId="{6F067435-C48C-436A-A50F-063345C27005}" type="presOf" srcId="{EE018510-FA0B-4272-B1AC-A103274CA0E7}" destId="{FC7AB650-6C48-44AE-87E8-5069752F9BE3}" srcOrd="0" destOrd="0" presId="urn:microsoft.com/office/officeart/2005/8/layout/vList5"/>
    <dgm:cxn modelId="{BB905AEE-7C4E-48F7-B34B-EF1710C10C21}" srcId="{6887BC24-AE1C-4410-A682-25F5C18A5DD9}" destId="{EE018510-FA0B-4272-B1AC-A103274CA0E7}" srcOrd="3" destOrd="0" parTransId="{670E4B27-6CF3-4004-B834-4BF3C0F1A58E}" sibTransId="{C22C81E2-8230-4C76-A9E5-806877ABAEE8}"/>
    <dgm:cxn modelId="{0FD75E18-2B95-4A6A-BFE8-5D9B4860FE30}" type="presOf" srcId="{6887BC24-AE1C-4410-A682-25F5C18A5DD9}" destId="{B4A59705-EB78-4DAD-9F81-171C08384E7E}" srcOrd="0" destOrd="0" presId="urn:microsoft.com/office/officeart/2005/8/layout/vList5"/>
    <dgm:cxn modelId="{5422D03E-F2BB-47D8-A890-70E2EBD4E4B4}" srcId="{FBCB1223-FC97-4E64-A6EF-6FE25C465E78}" destId="{E23D5801-9B1E-433A-BFF7-AEF1C33E23E9}" srcOrd="0" destOrd="0" parTransId="{61773C31-273C-40E8-B1A9-3B2F7CB335CF}" sibTransId="{9B8A6581-9EBA-45E4-9745-8DC204B38D2E}"/>
    <dgm:cxn modelId="{F8FABB58-DB0B-41E0-925B-32BCA9388B02}" type="presOf" srcId="{E6B5FD86-83C1-403B-AE06-2B6EC3F3F5FD}" destId="{B29EFE46-09FD-4C56-A05B-90C692B80453}" srcOrd="0" destOrd="1" presId="urn:microsoft.com/office/officeart/2005/8/layout/vList5"/>
    <dgm:cxn modelId="{ADB08D86-C9C6-4F98-96D1-D3F56DDB3214}" type="presOf" srcId="{FBCB1223-FC97-4E64-A6EF-6FE25C465E78}" destId="{75C2821F-6517-4A41-9DF4-9FF5A647294B}" srcOrd="0" destOrd="0" presId="urn:microsoft.com/office/officeart/2005/8/layout/vList5"/>
    <dgm:cxn modelId="{699169ED-D04E-4DF2-8CE2-EF95B9FC3277}" srcId="{6887BC24-AE1C-4410-A682-25F5C18A5DD9}" destId="{FBCB1223-FC97-4E64-A6EF-6FE25C465E78}" srcOrd="1" destOrd="0" parTransId="{31A58FB8-69C7-46EF-9BFA-D2CACBC2957F}" sibTransId="{F1E73DE3-63F7-41FE-B70E-80C729C5589B}"/>
    <dgm:cxn modelId="{617D6B64-6F48-4B4D-9383-CBE325BD59E7}" type="presOf" srcId="{E23D5801-9B1E-433A-BFF7-AEF1C33E23E9}" destId="{DEA26FC8-3FC8-4F7A-B744-A85321266985}" srcOrd="0" destOrd="0" presId="urn:microsoft.com/office/officeart/2005/8/layout/vList5"/>
    <dgm:cxn modelId="{A8A60A1D-9FDB-4104-AE2F-8F9C530E1017}" srcId="{6887BC24-AE1C-4410-A682-25F5C18A5DD9}" destId="{53AA64EF-A556-4479-9E4C-6EDC38E9DCEE}" srcOrd="0" destOrd="0" parTransId="{3A1A0916-004D-4D64-B2D6-2F693ECCB02B}" sibTransId="{122A2913-1806-4EDF-AF4B-577BC2309E8C}"/>
    <dgm:cxn modelId="{E34F08A3-468C-40DC-A4E3-73A7117B3149}" type="presParOf" srcId="{B4A59705-EB78-4DAD-9F81-171C08384E7E}" destId="{321562B4-B68D-4A93-9359-FBA67AB49FBE}" srcOrd="0" destOrd="0" presId="urn:microsoft.com/office/officeart/2005/8/layout/vList5"/>
    <dgm:cxn modelId="{121A66D1-9D9E-4989-B3B0-0BABE65F9877}" type="presParOf" srcId="{321562B4-B68D-4A93-9359-FBA67AB49FBE}" destId="{69A4FD8C-D46E-4BFB-A45F-B3856DEA2AC3}" srcOrd="0" destOrd="0" presId="urn:microsoft.com/office/officeart/2005/8/layout/vList5"/>
    <dgm:cxn modelId="{AC16D51F-65B5-40A5-AC3A-0EFDEAA438FF}" type="presParOf" srcId="{321562B4-B68D-4A93-9359-FBA67AB49FBE}" destId="{B29EFE46-09FD-4C56-A05B-90C692B80453}" srcOrd="1" destOrd="0" presId="urn:microsoft.com/office/officeart/2005/8/layout/vList5"/>
    <dgm:cxn modelId="{C4D1897A-7CBE-4279-8B4C-4F79D445B5AB}" type="presParOf" srcId="{B4A59705-EB78-4DAD-9F81-171C08384E7E}" destId="{EDC93666-B76E-4676-91FF-E90A0EFC6643}" srcOrd="1" destOrd="0" presId="urn:microsoft.com/office/officeart/2005/8/layout/vList5"/>
    <dgm:cxn modelId="{D7F8F569-725D-47CF-96FB-30C0DF297592}" type="presParOf" srcId="{B4A59705-EB78-4DAD-9F81-171C08384E7E}" destId="{0AB7A027-5F69-4673-A5A4-6BA262B5EF4E}" srcOrd="2" destOrd="0" presId="urn:microsoft.com/office/officeart/2005/8/layout/vList5"/>
    <dgm:cxn modelId="{DD9606FD-BD55-4B7D-8F7E-160E4421FB9E}" type="presParOf" srcId="{0AB7A027-5F69-4673-A5A4-6BA262B5EF4E}" destId="{75C2821F-6517-4A41-9DF4-9FF5A647294B}" srcOrd="0" destOrd="0" presId="urn:microsoft.com/office/officeart/2005/8/layout/vList5"/>
    <dgm:cxn modelId="{70EE73FA-23AB-42E4-BFB9-8641F3E36080}" type="presParOf" srcId="{0AB7A027-5F69-4673-A5A4-6BA262B5EF4E}" destId="{DEA26FC8-3FC8-4F7A-B744-A85321266985}" srcOrd="1" destOrd="0" presId="urn:microsoft.com/office/officeart/2005/8/layout/vList5"/>
    <dgm:cxn modelId="{510803DF-8F96-4860-A0C7-6793315D6152}" type="presParOf" srcId="{B4A59705-EB78-4DAD-9F81-171C08384E7E}" destId="{C1018B4F-A62E-4D0B-A11E-4B00609563D1}" srcOrd="3" destOrd="0" presId="urn:microsoft.com/office/officeart/2005/8/layout/vList5"/>
    <dgm:cxn modelId="{15C82BEE-299F-4B47-82E2-E0B2BEEE5970}" type="presParOf" srcId="{B4A59705-EB78-4DAD-9F81-171C08384E7E}" destId="{FCC74940-C34A-4CBC-8D60-52DE5D1A9300}" srcOrd="4" destOrd="0" presId="urn:microsoft.com/office/officeart/2005/8/layout/vList5"/>
    <dgm:cxn modelId="{BCE575E9-CC16-4168-BD2F-FA04A8235417}" type="presParOf" srcId="{FCC74940-C34A-4CBC-8D60-52DE5D1A9300}" destId="{034A21A2-34C9-45FC-B362-7A51A62A6E05}" srcOrd="0" destOrd="0" presId="urn:microsoft.com/office/officeart/2005/8/layout/vList5"/>
    <dgm:cxn modelId="{022AA018-2256-4912-A531-2B58DADBD6F7}" type="presParOf" srcId="{FCC74940-C34A-4CBC-8D60-52DE5D1A9300}" destId="{BF4C8B5F-0E35-4E22-A39A-EB3BE498BA06}" srcOrd="1" destOrd="0" presId="urn:microsoft.com/office/officeart/2005/8/layout/vList5"/>
    <dgm:cxn modelId="{F501A6F1-B78D-4452-9D2D-27563FB569F1}" type="presParOf" srcId="{B4A59705-EB78-4DAD-9F81-171C08384E7E}" destId="{9DE2B6C4-39F5-4B26-848A-6768DBE1EA03}" srcOrd="5" destOrd="0" presId="urn:microsoft.com/office/officeart/2005/8/layout/vList5"/>
    <dgm:cxn modelId="{08B6A95E-0B04-4601-BCE9-91160C5DADFF}" type="presParOf" srcId="{B4A59705-EB78-4DAD-9F81-171C08384E7E}" destId="{42036EDF-B918-4E5F-9377-79CF1D2AEA72}" srcOrd="6" destOrd="0" presId="urn:microsoft.com/office/officeart/2005/8/layout/vList5"/>
    <dgm:cxn modelId="{909BAA3A-C6BB-4AA5-8CD1-72CDEF48F44E}" type="presParOf" srcId="{42036EDF-B918-4E5F-9377-79CF1D2AEA72}" destId="{FC7AB650-6C48-44AE-87E8-5069752F9BE3}" srcOrd="0" destOrd="0" presId="urn:microsoft.com/office/officeart/2005/8/layout/vList5"/>
    <dgm:cxn modelId="{A3EF3901-DC88-4A8D-96C7-B7BBC92CBC91}" type="presParOf" srcId="{42036EDF-B918-4E5F-9377-79CF1D2AEA72}" destId="{44F6BF1D-4BD2-453A-9F85-F3AB2CC4BA69}" srcOrd="1" destOrd="0" presId="urn:microsoft.com/office/officeart/2005/8/layout/vList5"/>
    <dgm:cxn modelId="{7F4ADD56-407D-4887-A8C3-28435AADA77C}" type="presParOf" srcId="{B4A59705-EB78-4DAD-9F81-171C08384E7E}" destId="{92E06D76-63E1-425A-A89F-9CFC6E17E880}" srcOrd="7" destOrd="0" presId="urn:microsoft.com/office/officeart/2005/8/layout/vList5"/>
    <dgm:cxn modelId="{5052DBD6-055C-444A-A26B-55174FF71B55}" type="presParOf" srcId="{B4A59705-EB78-4DAD-9F81-171C08384E7E}" destId="{D885686F-EAE1-4D5C-B849-BAC0D35C03FF}" srcOrd="8" destOrd="0" presId="urn:microsoft.com/office/officeart/2005/8/layout/vList5"/>
    <dgm:cxn modelId="{35B91A0B-4019-4FD5-BF76-477D534BCCC6}" type="presParOf" srcId="{D885686F-EAE1-4D5C-B849-BAC0D35C03FF}" destId="{1CCE5A77-3211-4680-8962-7812D21FF6E4}" srcOrd="0" destOrd="0" presId="urn:microsoft.com/office/officeart/2005/8/layout/vList5"/>
    <dgm:cxn modelId="{34BA9BBA-497B-4FE6-9BA3-F3266446E648}" type="presParOf" srcId="{D885686F-EAE1-4D5C-B849-BAC0D35C03FF}" destId="{3C3F456D-4B89-4FF2-AAE0-EBA7AD590A32}"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6887BC24-AE1C-4410-A682-25F5C18A5DD9}"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es-ES"/>
        </a:p>
      </dgm:t>
    </dgm:pt>
    <dgm:pt modelId="{53AA64EF-A556-4479-9E4C-6EDC38E9DCEE}">
      <dgm:prSet phldrT="[Texto]" custT="1"/>
      <dgm:spPr/>
      <dgm:t>
        <a:bodyPr/>
        <a:lstStyle/>
        <a:p>
          <a:r>
            <a:rPr lang="es-ES" sz="2400" dirty="0" smtClean="0"/>
            <a:t>Noviembre</a:t>
          </a:r>
          <a:endParaRPr lang="es-ES" sz="2400" dirty="0"/>
        </a:p>
      </dgm:t>
    </dgm:pt>
    <dgm:pt modelId="{3A1A0916-004D-4D64-B2D6-2F693ECCB02B}" type="parTrans" cxnId="{A8A60A1D-9FDB-4104-AE2F-8F9C530E1017}">
      <dgm:prSet/>
      <dgm:spPr/>
      <dgm:t>
        <a:bodyPr/>
        <a:lstStyle/>
        <a:p>
          <a:endParaRPr lang="es-ES"/>
        </a:p>
      </dgm:t>
    </dgm:pt>
    <dgm:pt modelId="{122A2913-1806-4EDF-AF4B-577BC2309E8C}" type="sibTrans" cxnId="{A8A60A1D-9FDB-4104-AE2F-8F9C530E1017}">
      <dgm:prSet/>
      <dgm:spPr/>
      <dgm:t>
        <a:bodyPr/>
        <a:lstStyle/>
        <a:p>
          <a:endParaRPr lang="es-ES"/>
        </a:p>
      </dgm:t>
    </dgm:pt>
    <dgm:pt modelId="{CCAE6A54-695E-4CCA-8F8D-4816945D59C3}">
      <dgm:prSet phldrT="[Texto]"/>
      <dgm:spPr/>
      <dgm:t>
        <a:bodyPr/>
        <a:lstStyle/>
        <a:p>
          <a:endParaRPr lang="es-ES" sz="800" dirty="0"/>
        </a:p>
      </dgm:t>
    </dgm:pt>
    <dgm:pt modelId="{21C06D9A-C96F-4FC5-B80E-7FABFB167F27}" type="parTrans" cxnId="{CE677595-B9B7-4C50-8D95-1278B35211B6}">
      <dgm:prSet/>
      <dgm:spPr/>
      <dgm:t>
        <a:bodyPr/>
        <a:lstStyle/>
        <a:p>
          <a:endParaRPr lang="es-ES"/>
        </a:p>
      </dgm:t>
    </dgm:pt>
    <dgm:pt modelId="{98131FFD-C466-4DD5-ABE4-A90AB023F3BE}" type="sibTrans" cxnId="{CE677595-B9B7-4C50-8D95-1278B35211B6}">
      <dgm:prSet/>
      <dgm:spPr/>
      <dgm:t>
        <a:bodyPr/>
        <a:lstStyle/>
        <a:p>
          <a:endParaRPr lang="es-ES"/>
        </a:p>
      </dgm:t>
    </dgm:pt>
    <dgm:pt modelId="{FBCB1223-FC97-4E64-A6EF-6FE25C465E78}">
      <dgm:prSet phldrT="[Texto]" custT="1"/>
      <dgm:spPr/>
      <dgm:t>
        <a:bodyPr/>
        <a:lstStyle/>
        <a:p>
          <a:r>
            <a:rPr lang="es-ES" sz="2400" dirty="0" smtClean="0"/>
            <a:t>Febrero</a:t>
          </a:r>
          <a:endParaRPr lang="es-ES" sz="2400" dirty="0"/>
        </a:p>
      </dgm:t>
    </dgm:pt>
    <dgm:pt modelId="{31A58FB8-69C7-46EF-9BFA-D2CACBC2957F}" type="parTrans" cxnId="{699169ED-D04E-4DF2-8CE2-EF95B9FC3277}">
      <dgm:prSet/>
      <dgm:spPr/>
      <dgm:t>
        <a:bodyPr/>
        <a:lstStyle/>
        <a:p>
          <a:endParaRPr lang="es-ES"/>
        </a:p>
      </dgm:t>
    </dgm:pt>
    <dgm:pt modelId="{F1E73DE3-63F7-41FE-B70E-80C729C5589B}" type="sibTrans" cxnId="{699169ED-D04E-4DF2-8CE2-EF95B9FC3277}">
      <dgm:prSet/>
      <dgm:spPr/>
      <dgm:t>
        <a:bodyPr/>
        <a:lstStyle/>
        <a:p>
          <a:endParaRPr lang="es-ES"/>
        </a:p>
      </dgm:t>
    </dgm:pt>
    <dgm:pt modelId="{903A726B-593D-4D8C-BCC8-508ECE915C25}">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Marzo</a:t>
          </a:r>
        </a:p>
        <a:p>
          <a:pPr defTabSz="889000">
            <a:lnSpc>
              <a:spcPct val="90000"/>
            </a:lnSpc>
            <a:spcBef>
              <a:spcPct val="0"/>
            </a:spcBef>
            <a:spcAft>
              <a:spcPct val="35000"/>
            </a:spcAft>
          </a:pPr>
          <a:endParaRPr lang="es-ES" sz="2000" dirty="0"/>
        </a:p>
      </dgm:t>
    </dgm:pt>
    <dgm:pt modelId="{C9DD0230-2DD0-4369-A72A-21EFA1FC7AF4}" type="parTrans" cxnId="{CC948D40-4A2E-41C3-B497-70096855F1E2}">
      <dgm:prSet/>
      <dgm:spPr/>
      <dgm:t>
        <a:bodyPr/>
        <a:lstStyle/>
        <a:p>
          <a:endParaRPr lang="es-ES"/>
        </a:p>
      </dgm:t>
    </dgm:pt>
    <dgm:pt modelId="{05F1730E-08BA-4FC9-8BA8-B8076D04E285}" type="sibTrans" cxnId="{CC948D40-4A2E-41C3-B497-70096855F1E2}">
      <dgm:prSet/>
      <dgm:spPr/>
      <dgm:t>
        <a:bodyPr/>
        <a:lstStyle/>
        <a:p>
          <a:endParaRPr lang="es-ES"/>
        </a:p>
      </dgm:t>
    </dgm:pt>
    <dgm:pt modelId="{DB859D03-2844-48EC-82CE-F1214306A4D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Miércoles 14 </a:t>
          </a:r>
          <a:r>
            <a:rPr lang="es-ES" sz="2000" b="1" dirty="0" smtClean="0"/>
            <a:t>marzo 17:00 a 18:00</a:t>
          </a:r>
        </a:p>
      </dgm:t>
    </dgm:pt>
    <dgm:pt modelId="{3EAFEFFB-B021-4448-BB3A-138C63996519}" type="parTrans" cxnId="{F6DD6412-3342-4389-B23F-EF1F3671242B}">
      <dgm:prSet/>
      <dgm:spPr/>
      <dgm:t>
        <a:bodyPr/>
        <a:lstStyle/>
        <a:p>
          <a:endParaRPr lang="es-ES"/>
        </a:p>
      </dgm:t>
    </dgm:pt>
    <dgm:pt modelId="{1C0CDE1E-7D1F-4671-8AC1-560DA47403C7}" type="sibTrans" cxnId="{F6DD6412-3342-4389-B23F-EF1F3671242B}">
      <dgm:prSet/>
      <dgm:spPr/>
      <dgm:t>
        <a:bodyPr/>
        <a:lstStyle/>
        <a:p>
          <a:endParaRPr lang="es-ES"/>
        </a:p>
      </dgm:t>
    </dgm:pt>
    <dgm:pt modelId="{98DB0EEA-0923-4586-8A4B-F7730AAAC2DC}">
      <dgm:prSet custT="1"/>
      <dgm:spPr/>
      <dgm:t>
        <a:bodyPr/>
        <a:lstStyle/>
        <a:p>
          <a:endParaRPr lang="es-ES" sz="1400" dirty="0"/>
        </a:p>
      </dgm:t>
    </dgm:pt>
    <dgm:pt modelId="{3305057F-5D92-4654-80B4-FAAE08DFB23A}" type="parTrans" cxnId="{A6F2B397-B914-4733-919C-103AB14BB6C3}">
      <dgm:prSet/>
      <dgm:spPr/>
      <dgm:t>
        <a:bodyPr/>
        <a:lstStyle/>
        <a:p>
          <a:endParaRPr lang="es-ES"/>
        </a:p>
      </dgm:t>
    </dgm:pt>
    <dgm:pt modelId="{2277AD2E-C64C-4F25-A199-C35D76A8DA2B}" type="sibTrans" cxnId="{A6F2B397-B914-4733-919C-103AB14BB6C3}">
      <dgm:prSet/>
      <dgm:spPr/>
      <dgm:t>
        <a:bodyPr/>
        <a:lstStyle/>
        <a:p>
          <a:endParaRPr lang="es-ES"/>
        </a:p>
      </dgm:t>
    </dgm:pt>
    <dgm:pt modelId="{62E90C2F-1E4A-4209-8640-972EC9232F0D}">
      <dgm:prSet phldrT="[Texto]" custT="1"/>
      <dgm:spPr/>
      <dgm:t>
        <a:bodyPr/>
        <a:lstStyle/>
        <a:p>
          <a:r>
            <a:rPr lang="es-ES" sz="2000" b="1" smtClean="0"/>
            <a:t>Martes14  </a:t>
          </a:r>
          <a:r>
            <a:rPr lang="es-ES" sz="2000" b="1" dirty="0" smtClean="0"/>
            <a:t>Febrero </a:t>
          </a:r>
          <a:r>
            <a:rPr lang="es-ES" sz="2000" b="1" dirty="0" smtClean="0"/>
            <a:t>. Hora a determinar</a:t>
          </a:r>
          <a:endParaRPr lang="es-ES" sz="2000" b="1" dirty="0"/>
        </a:p>
      </dgm:t>
    </dgm:pt>
    <dgm:pt modelId="{FBD106AD-45C5-4754-9271-21A32A6DABB0}" type="parTrans" cxnId="{BD6CBAA0-1D0E-4E42-8270-54F23EAB5FC6}">
      <dgm:prSet/>
      <dgm:spPr/>
      <dgm:t>
        <a:bodyPr/>
        <a:lstStyle/>
        <a:p>
          <a:endParaRPr lang="es-ES"/>
        </a:p>
      </dgm:t>
    </dgm:pt>
    <dgm:pt modelId="{42721377-8577-4D4A-B8D5-D4E8B006F7FC}" type="sibTrans" cxnId="{BD6CBAA0-1D0E-4E42-8270-54F23EAB5FC6}">
      <dgm:prSet/>
      <dgm:spPr/>
      <dgm:t>
        <a:bodyPr/>
        <a:lstStyle/>
        <a:p>
          <a:endParaRPr lang="es-ES"/>
        </a:p>
      </dgm:t>
    </dgm:pt>
    <dgm:pt modelId="{98A874C4-0897-43C0-B028-D926E7E4991F}">
      <dgm:prSet custT="1"/>
      <dgm:spPr/>
      <dgm:t>
        <a:bodyPr/>
        <a:lstStyle/>
        <a:p>
          <a:r>
            <a:rPr lang="es-ES" sz="2000" b="1" dirty="0" smtClean="0"/>
            <a:t>Jueves  10  de 13: 00 a 14:00 horas</a:t>
          </a:r>
          <a:endParaRPr lang="es-ES" sz="2000" b="1" dirty="0"/>
        </a:p>
      </dgm:t>
    </dgm:pt>
    <dgm:pt modelId="{1DCD8B9F-2D08-4B79-9866-E1CA14975F31}" type="parTrans" cxnId="{51BDF5F7-84AE-4645-9F61-6FAB475119AD}">
      <dgm:prSet/>
      <dgm:spPr/>
      <dgm:t>
        <a:bodyPr/>
        <a:lstStyle/>
        <a:p>
          <a:endParaRPr lang="es-ES"/>
        </a:p>
      </dgm:t>
    </dgm:pt>
    <dgm:pt modelId="{B727FF20-4DA8-4E71-92C9-EAF723CC2EEC}" type="sibTrans" cxnId="{51BDF5F7-84AE-4645-9F61-6FAB475119AD}">
      <dgm:prSet/>
      <dgm:spPr/>
      <dgm:t>
        <a:bodyPr/>
        <a:lstStyle/>
        <a:p>
          <a:endParaRPr lang="es-ES"/>
        </a:p>
      </dgm:t>
    </dgm:pt>
    <dgm:pt modelId="{14D12F06-DF0A-4102-B2D6-88BBED049618}">
      <dgm:prSet custT="1"/>
      <dgm:spPr/>
      <dgm:t>
        <a:bodyPr/>
        <a:lstStyle/>
        <a:p>
          <a:r>
            <a:rPr lang="es-ES" sz="2000" b="1" dirty="0" smtClean="0"/>
            <a:t>Miércoles  16 de 17:00 a 18:00</a:t>
          </a:r>
          <a:endParaRPr lang="es-ES" sz="2000" b="1" dirty="0"/>
        </a:p>
      </dgm:t>
    </dgm:pt>
    <dgm:pt modelId="{1CEEDCD3-974E-43F7-8AD9-3C7C5BFC3E84}" type="parTrans" cxnId="{E387A1FA-7FD9-412F-964F-B7BF7B5B7A4A}">
      <dgm:prSet/>
      <dgm:spPr/>
      <dgm:t>
        <a:bodyPr/>
        <a:lstStyle/>
        <a:p>
          <a:endParaRPr lang="es-ES"/>
        </a:p>
      </dgm:t>
    </dgm:pt>
    <dgm:pt modelId="{AB000EF5-A4D0-4FEB-BD81-503F6A208A1E}" type="sibTrans" cxnId="{E387A1FA-7FD9-412F-964F-B7BF7B5B7A4A}">
      <dgm:prSet/>
      <dgm:spPr/>
      <dgm:t>
        <a:bodyPr/>
        <a:lstStyle/>
        <a:p>
          <a:endParaRPr lang="es-ES"/>
        </a:p>
      </dgm:t>
    </dgm:pt>
    <dgm:pt modelId="{B4A59705-EB78-4DAD-9F81-171C08384E7E}" type="pres">
      <dgm:prSet presAssocID="{6887BC24-AE1C-4410-A682-25F5C18A5DD9}" presName="Name0" presStyleCnt="0">
        <dgm:presLayoutVars>
          <dgm:dir/>
          <dgm:animLvl val="lvl"/>
          <dgm:resizeHandles val="exact"/>
        </dgm:presLayoutVars>
      </dgm:prSet>
      <dgm:spPr/>
      <dgm:t>
        <a:bodyPr/>
        <a:lstStyle/>
        <a:p>
          <a:endParaRPr lang="es-ES"/>
        </a:p>
      </dgm:t>
    </dgm:pt>
    <dgm:pt modelId="{321562B4-B68D-4A93-9359-FBA67AB49FBE}" type="pres">
      <dgm:prSet presAssocID="{53AA64EF-A556-4479-9E4C-6EDC38E9DCEE}" presName="linNode" presStyleCnt="0"/>
      <dgm:spPr/>
      <dgm:t>
        <a:bodyPr/>
        <a:lstStyle/>
        <a:p>
          <a:endParaRPr lang="es-ES"/>
        </a:p>
      </dgm:t>
    </dgm:pt>
    <dgm:pt modelId="{69A4FD8C-D46E-4BFB-A45F-B3856DEA2AC3}" type="pres">
      <dgm:prSet presAssocID="{53AA64EF-A556-4479-9E4C-6EDC38E9DCEE}" presName="parentText" presStyleLbl="node1" presStyleIdx="0" presStyleCnt="3">
        <dgm:presLayoutVars>
          <dgm:chMax val="1"/>
          <dgm:bulletEnabled val="1"/>
        </dgm:presLayoutVars>
      </dgm:prSet>
      <dgm:spPr/>
      <dgm:t>
        <a:bodyPr/>
        <a:lstStyle/>
        <a:p>
          <a:endParaRPr lang="es-ES"/>
        </a:p>
      </dgm:t>
    </dgm:pt>
    <dgm:pt modelId="{B29EFE46-09FD-4C56-A05B-90C692B80453}" type="pres">
      <dgm:prSet presAssocID="{53AA64EF-A556-4479-9E4C-6EDC38E9DCEE}" presName="descendantText" presStyleLbl="alignAccFollowNode1" presStyleIdx="0" presStyleCnt="3" custScaleX="116157" custScaleY="125064">
        <dgm:presLayoutVars>
          <dgm:bulletEnabled val="1"/>
        </dgm:presLayoutVars>
      </dgm:prSet>
      <dgm:spPr/>
      <dgm:t>
        <a:bodyPr/>
        <a:lstStyle/>
        <a:p>
          <a:endParaRPr lang="es-ES"/>
        </a:p>
      </dgm:t>
    </dgm:pt>
    <dgm:pt modelId="{EDC93666-B76E-4676-91FF-E90A0EFC6643}" type="pres">
      <dgm:prSet presAssocID="{122A2913-1806-4EDF-AF4B-577BC2309E8C}" presName="sp" presStyleCnt="0"/>
      <dgm:spPr/>
      <dgm:t>
        <a:bodyPr/>
        <a:lstStyle/>
        <a:p>
          <a:endParaRPr lang="es-ES"/>
        </a:p>
      </dgm:t>
    </dgm:pt>
    <dgm:pt modelId="{0AB7A027-5F69-4673-A5A4-6BA262B5EF4E}" type="pres">
      <dgm:prSet presAssocID="{FBCB1223-FC97-4E64-A6EF-6FE25C465E78}" presName="linNode" presStyleCnt="0"/>
      <dgm:spPr/>
      <dgm:t>
        <a:bodyPr/>
        <a:lstStyle/>
        <a:p>
          <a:endParaRPr lang="es-ES"/>
        </a:p>
      </dgm:t>
    </dgm:pt>
    <dgm:pt modelId="{75C2821F-6517-4A41-9DF4-9FF5A647294B}" type="pres">
      <dgm:prSet presAssocID="{FBCB1223-FC97-4E64-A6EF-6FE25C465E78}" presName="parentText" presStyleLbl="node1" presStyleIdx="1" presStyleCnt="3" custScaleX="95899" custScaleY="93407">
        <dgm:presLayoutVars>
          <dgm:chMax val="1"/>
          <dgm:bulletEnabled val="1"/>
        </dgm:presLayoutVars>
      </dgm:prSet>
      <dgm:spPr/>
      <dgm:t>
        <a:bodyPr/>
        <a:lstStyle/>
        <a:p>
          <a:endParaRPr lang="es-ES"/>
        </a:p>
      </dgm:t>
    </dgm:pt>
    <dgm:pt modelId="{DEA26FC8-3FC8-4F7A-B744-A85321266985}" type="pres">
      <dgm:prSet presAssocID="{FBCB1223-FC97-4E64-A6EF-6FE25C465E78}" presName="descendantText" presStyleLbl="alignAccFollowNode1" presStyleIdx="1" presStyleCnt="3" custScaleY="131282">
        <dgm:presLayoutVars>
          <dgm:bulletEnabled val="1"/>
        </dgm:presLayoutVars>
      </dgm:prSet>
      <dgm:spPr/>
      <dgm:t>
        <a:bodyPr/>
        <a:lstStyle/>
        <a:p>
          <a:endParaRPr lang="es-ES"/>
        </a:p>
      </dgm:t>
    </dgm:pt>
    <dgm:pt modelId="{C1018B4F-A62E-4D0B-A11E-4B00609563D1}" type="pres">
      <dgm:prSet presAssocID="{F1E73DE3-63F7-41FE-B70E-80C729C5589B}" presName="sp" presStyleCnt="0"/>
      <dgm:spPr/>
      <dgm:t>
        <a:bodyPr/>
        <a:lstStyle/>
        <a:p>
          <a:endParaRPr lang="es-ES"/>
        </a:p>
      </dgm:t>
    </dgm:pt>
    <dgm:pt modelId="{FCC74940-C34A-4CBC-8D60-52DE5D1A9300}" type="pres">
      <dgm:prSet presAssocID="{903A726B-593D-4D8C-BCC8-508ECE915C25}" presName="linNode" presStyleCnt="0"/>
      <dgm:spPr/>
      <dgm:t>
        <a:bodyPr/>
        <a:lstStyle/>
        <a:p>
          <a:endParaRPr lang="es-ES"/>
        </a:p>
      </dgm:t>
    </dgm:pt>
    <dgm:pt modelId="{034A21A2-34C9-45FC-B362-7A51A62A6E05}" type="pres">
      <dgm:prSet presAssocID="{903A726B-593D-4D8C-BCC8-508ECE915C25}" presName="parentText" presStyleLbl="node1" presStyleIdx="2" presStyleCnt="3">
        <dgm:presLayoutVars>
          <dgm:chMax val="1"/>
          <dgm:bulletEnabled val="1"/>
        </dgm:presLayoutVars>
      </dgm:prSet>
      <dgm:spPr/>
      <dgm:t>
        <a:bodyPr/>
        <a:lstStyle/>
        <a:p>
          <a:endParaRPr lang="es-ES"/>
        </a:p>
      </dgm:t>
    </dgm:pt>
    <dgm:pt modelId="{BF4C8B5F-0E35-4E22-A39A-EB3BE498BA06}" type="pres">
      <dgm:prSet presAssocID="{903A726B-593D-4D8C-BCC8-508ECE915C25}" presName="descendantText" presStyleLbl="alignAccFollowNode1" presStyleIdx="2" presStyleCnt="3" custScaleY="122913">
        <dgm:presLayoutVars>
          <dgm:bulletEnabled val="1"/>
        </dgm:presLayoutVars>
      </dgm:prSet>
      <dgm:spPr/>
      <dgm:t>
        <a:bodyPr/>
        <a:lstStyle/>
        <a:p>
          <a:endParaRPr lang="es-ES"/>
        </a:p>
      </dgm:t>
    </dgm:pt>
  </dgm:ptLst>
  <dgm:cxnLst>
    <dgm:cxn modelId="{699169ED-D04E-4DF2-8CE2-EF95B9FC3277}" srcId="{6887BC24-AE1C-4410-A682-25F5C18A5DD9}" destId="{FBCB1223-FC97-4E64-A6EF-6FE25C465E78}" srcOrd="1" destOrd="0" parTransId="{31A58FB8-69C7-46EF-9BFA-D2CACBC2957F}" sibTransId="{F1E73DE3-63F7-41FE-B70E-80C729C5589B}"/>
    <dgm:cxn modelId="{B642863A-F040-48D2-BDC8-1357F0091AC3}" type="presOf" srcId="{53AA64EF-A556-4479-9E4C-6EDC38E9DCEE}" destId="{69A4FD8C-D46E-4BFB-A45F-B3856DEA2AC3}" srcOrd="0" destOrd="0" presId="urn:microsoft.com/office/officeart/2005/8/layout/vList5"/>
    <dgm:cxn modelId="{E387A1FA-7FD9-412F-964F-B7BF7B5B7A4A}" srcId="{53AA64EF-A556-4479-9E4C-6EDC38E9DCEE}" destId="{14D12F06-DF0A-4102-B2D6-88BBED049618}" srcOrd="2" destOrd="0" parTransId="{1CEEDCD3-974E-43F7-8AD9-3C7C5BFC3E84}" sibTransId="{AB000EF5-A4D0-4FEB-BD81-503F6A208A1E}"/>
    <dgm:cxn modelId="{60B2EDEE-BFBE-43E5-90CB-0B21825BE6D9}" type="presOf" srcId="{62E90C2F-1E4A-4209-8640-972EC9232F0D}" destId="{DEA26FC8-3FC8-4F7A-B744-A85321266985}" srcOrd="0" destOrd="0" presId="urn:microsoft.com/office/officeart/2005/8/layout/vList5"/>
    <dgm:cxn modelId="{DC10BA7B-8465-4C6E-82DD-7C8733D3B828}" type="presOf" srcId="{FBCB1223-FC97-4E64-A6EF-6FE25C465E78}" destId="{75C2821F-6517-4A41-9DF4-9FF5A647294B}" srcOrd="0" destOrd="0" presId="urn:microsoft.com/office/officeart/2005/8/layout/vList5"/>
    <dgm:cxn modelId="{A6F2B397-B914-4733-919C-103AB14BB6C3}" srcId="{53AA64EF-A556-4479-9E4C-6EDC38E9DCEE}" destId="{98DB0EEA-0923-4586-8A4B-F7730AAAC2DC}" srcOrd="3" destOrd="0" parTransId="{3305057F-5D92-4654-80B4-FAAE08DFB23A}" sibTransId="{2277AD2E-C64C-4F25-A199-C35D76A8DA2B}"/>
    <dgm:cxn modelId="{51BDF5F7-84AE-4645-9F61-6FAB475119AD}" srcId="{53AA64EF-A556-4479-9E4C-6EDC38E9DCEE}" destId="{98A874C4-0897-43C0-B028-D926E7E4991F}" srcOrd="1" destOrd="0" parTransId="{1DCD8B9F-2D08-4B79-9866-E1CA14975F31}" sibTransId="{B727FF20-4DA8-4E71-92C9-EAF723CC2EEC}"/>
    <dgm:cxn modelId="{BD6CBAA0-1D0E-4E42-8270-54F23EAB5FC6}" srcId="{FBCB1223-FC97-4E64-A6EF-6FE25C465E78}" destId="{62E90C2F-1E4A-4209-8640-972EC9232F0D}" srcOrd="0" destOrd="0" parTransId="{FBD106AD-45C5-4754-9271-21A32A6DABB0}" sibTransId="{42721377-8577-4D4A-B8D5-D4E8B006F7FC}"/>
    <dgm:cxn modelId="{DAC83264-FD47-445E-93D7-98A2228A100C}" type="presOf" srcId="{DB859D03-2844-48EC-82CE-F1214306A4D1}" destId="{BF4C8B5F-0E35-4E22-A39A-EB3BE498BA06}" srcOrd="0" destOrd="0" presId="urn:microsoft.com/office/officeart/2005/8/layout/vList5"/>
    <dgm:cxn modelId="{AB7AE895-1DAE-4478-9768-143E832A708B}" type="presOf" srcId="{14D12F06-DF0A-4102-B2D6-88BBED049618}" destId="{B29EFE46-09FD-4C56-A05B-90C692B80453}" srcOrd="0" destOrd="2" presId="urn:microsoft.com/office/officeart/2005/8/layout/vList5"/>
    <dgm:cxn modelId="{CC948D40-4A2E-41C3-B497-70096855F1E2}" srcId="{6887BC24-AE1C-4410-A682-25F5C18A5DD9}" destId="{903A726B-593D-4D8C-BCC8-508ECE915C25}" srcOrd="2" destOrd="0" parTransId="{C9DD0230-2DD0-4369-A72A-21EFA1FC7AF4}" sibTransId="{05F1730E-08BA-4FC9-8BA8-B8076D04E285}"/>
    <dgm:cxn modelId="{A8A60A1D-9FDB-4104-AE2F-8F9C530E1017}" srcId="{6887BC24-AE1C-4410-A682-25F5C18A5DD9}" destId="{53AA64EF-A556-4479-9E4C-6EDC38E9DCEE}" srcOrd="0" destOrd="0" parTransId="{3A1A0916-004D-4D64-B2D6-2F693ECCB02B}" sibTransId="{122A2913-1806-4EDF-AF4B-577BC2309E8C}"/>
    <dgm:cxn modelId="{D50FD80C-CB21-4D5B-8887-36ABF3E8A984}" type="presOf" srcId="{98A874C4-0897-43C0-B028-D926E7E4991F}" destId="{B29EFE46-09FD-4C56-A05B-90C692B80453}" srcOrd="0" destOrd="1" presId="urn:microsoft.com/office/officeart/2005/8/layout/vList5"/>
    <dgm:cxn modelId="{7FEB1C81-2122-4115-90C1-DCCA7D292584}" type="presOf" srcId="{6887BC24-AE1C-4410-A682-25F5C18A5DD9}" destId="{B4A59705-EB78-4DAD-9F81-171C08384E7E}" srcOrd="0" destOrd="0" presId="urn:microsoft.com/office/officeart/2005/8/layout/vList5"/>
    <dgm:cxn modelId="{06CC8E5C-EE45-44BF-A0D2-D9C7C20AA6C7}" type="presOf" srcId="{903A726B-593D-4D8C-BCC8-508ECE915C25}" destId="{034A21A2-34C9-45FC-B362-7A51A62A6E05}" srcOrd="0" destOrd="0" presId="urn:microsoft.com/office/officeart/2005/8/layout/vList5"/>
    <dgm:cxn modelId="{CE677595-B9B7-4C50-8D95-1278B35211B6}" srcId="{53AA64EF-A556-4479-9E4C-6EDC38E9DCEE}" destId="{CCAE6A54-695E-4CCA-8F8D-4816945D59C3}" srcOrd="0" destOrd="0" parTransId="{21C06D9A-C96F-4FC5-B80E-7FABFB167F27}" sibTransId="{98131FFD-C466-4DD5-ABE4-A90AB023F3BE}"/>
    <dgm:cxn modelId="{42F2BDC1-383F-4FF8-B2BB-7B0F412E811D}" type="presOf" srcId="{CCAE6A54-695E-4CCA-8F8D-4816945D59C3}" destId="{B29EFE46-09FD-4C56-A05B-90C692B80453}" srcOrd="0" destOrd="0" presId="urn:microsoft.com/office/officeart/2005/8/layout/vList5"/>
    <dgm:cxn modelId="{F6DD6412-3342-4389-B23F-EF1F3671242B}" srcId="{903A726B-593D-4D8C-BCC8-508ECE915C25}" destId="{DB859D03-2844-48EC-82CE-F1214306A4D1}" srcOrd="0" destOrd="0" parTransId="{3EAFEFFB-B021-4448-BB3A-138C63996519}" sibTransId="{1C0CDE1E-7D1F-4671-8AC1-560DA47403C7}"/>
    <dgm:cxn modelId="{D16E070F-0898-44D4-87DC-A083B989BBA1}" type="presOf" srcId="{98DB0EEA-0923-4586-8A4B-F7730AAAC2DC}" destId="{B29EFE46-09FD-4C56-A05B-90C692B80453}" srcOrd="0" destOrd="3" presId="urn:microsoft.com/office/officeart/2005/8/layout/vList5"/>
    <dgm:cxn modelId="{AB991E61-E842-400F-9BA9-EF0711CDF681}" type="presParOf" srcId="{B4A59705-EB78-4DAD-9F81-171C08384E7E}" destId="{321562B4-B68D-4A93-9359-FBA67AB49FBE}" srcOrd="0" destOrd="0" presId="urn:microsoft.com/office/officeart/2005/8/layout/vList5"/>
    <dgm:cxn modelId="{3BD6E7F1-461F-47C6-AD15-DADEEDC323C5}" type="presParOf" srcId="{321562B4-B68D-4A93-9359-FBA67AB49FBE}" destId="{69A4FD8C-D46E-4BFB-A45F-B3856DEA2AC3}" srcOrd="0" destOrd="0" presId="urn:microsoft.com/office/officeart/2005/8/layout/vList5"/>
    <dgm:cxn modelId="{6171559C-2EBD-4FD8-9A27-D4FB3FE9E3EB}" type="presParOf" srcId="{321562B4-B68D-4A93-9359-FBA67AB49FBE}" destId="{B29EFE46-09FD-4C56-A05B-90C692B80453}" srcOrd="1" destOrd="0" presId="urn:microsoft.com/office/officeart/2005/8/layout/vList5"/>
    <dgm:cxn modelId="{6A72D60F-5303-4F49-9566-856FBA541162}" type="presParOf" srcId="{B4A59705-EB78-4DAD-9F81-171C08384E7E}" destId="{EDC93666-B76E-4676-91FF-E90A0EFC6643}" srcOrd="1" destOrd="0" presId="urn:microsoft.com/office/officeart/2005/8/layout/vList5"/>
    <dgm:cxn modelId="{7EC34A52-16D9-45A9-855F-FEF76FE39CBB}" type="presParOf" srcId="{B4A59705-EB78-4DAD-9F81-171C08384E7E}" destId="{0AB7A027-5F69-4673-A5A4-6BA262B5EF4E}" srcOrd="2" destOrd="0" presId="urn:microsoft.com/office/officeart/2005/8/layout/vList5"/>
    <dgm:cxn modelId="{411C573B-ED30-4F34-A2E6-629C7B46E6E6}" type="presParOf" srcId="{0AB7A027-5F69-4673-A5A4-6BA262B5EF4E}" destId="{75C2821F-6517-4A41-9DF4-9FF5A647294B}" srcOrd="0" destOrd="0" presId="urn:microsoft.com/office/officeart/2005/8/layout/vList5"/>
    <dgm:cxn modelId="{7612D4CD-A426-473B-8BD2-F485B3693EC1}" type="presParOf" srcId="{0AB7A027-5F69-4673-A5A4-6BA262B5EF4E}" destId="{DEA26FC8-3FC8-4F7A-B744-A85321266985}" srcOrd="1" destOrd="0" presId="urn:microsoft.com/office/officeart/2005/8/layout/vList5"/>
    <dgm:cxn modelId="{54D22D0A-7B09-459C-91E0-64CBBBCD55E5}" type="presParOf" srcId="{B4A59705-EB78-4DAD-9F81-171C08384E7E}" destId="{C1018B4F-A62E-4D0B-A11E-4B00609563D1}" srcOrd="3" destOrd="0" presId="urn:microsoft.com/office/officeart/2005/8/layout/vList5"/>
    <dgm:cxn modelId="{FFC5BA44-7B5D-4BA8-885F-9713A822E41A}" type="presParOf" srcId="{B4A59705-EB78-4DAD-9F81-171C08384E7E}" destId="{FCC74940-C34A-4CBC-8D60-52DE5D1A9300}" srcOrd="4" destOrd="0" presId="urn:microsoft.com/office/officeart/2005/8/layout/vList5"/>
    <dgm:cxn modelId="{929A9C0D-6B86-4D7E-97A3-498CB602AC4D}" type="presParOf" srcId="{FCC74940-C34A-4CBC-8D60-52DE5D1A9300}" destId="{034A21A2-34C9-45FC-B362-7A51A62A6E05}" srcOrd="0" destOrd="0" presId="urn:microsoft.com/office/officeart/2005/8/layout/vList5"/>
    <dgm:cxn modelId="{326B8141-5248-4DE6-B97D-90B5B6DDB7A7}" type="presParOf" srcId="{FCC74940-C34A-4CBC-8D60-52DE5D1A9300}" destId="{BF4C8B5F-0E35-4E22-A39A-EB3BE498BA06}"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444F0E-F020-4A72-92DC-C09FBDBB8EB0}" type="datetimeFigureOut">
              <a:rPr lang="es-ES"/>
              <a:pPr>
                <a:defRPr/>
              </a:pPr>
              <a:t>22/11/2011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B27453-F223-4394-BB40-51747DB7A4C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70B27453-F223-4394-BB40-51747DB7A4CF}" type="slidenum">
              <a:rPr lang="es-ES" smtClean="0"/>
              <a:pPr>
                <a:defRPr/>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1A2C3E-E86E-4C7C-B567-666D797EBB70}" type="slidenum">
              <a:rPr lang="es-ES"/>
              <a:pPr fontAlgn="base">
                <a:spcBef>
                  <a:spcPct val="0"/>
                </a:spcBef>
                <a:spcAft>
                  <a:spcPct val="0"/>
                </a:spcAft>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750229E-B02F-4F45-8E11-8B1C0E46D985}"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70B27453-F223-4394-BB40-51747DB7A4CF}" type="slidenum">
              <a:rPr lang="es-ES" smtClean="0"/>
              <a:pPr>
                <a:defRPr/>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dirty="0" smtClean="0"/>
              <a:t>.</a:t>
            </a:r>
          </a:p>
        </p:txBody>
      </p:sp>
      <p:sp>
        <p:nvSpPr>
          <p:cNvPr id="194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A1C431-08C7-4BD9-862A-B3220F4F7AA0}" type="slidenum">
              <a:rPr lang="es-ES"/>
              <a:pPr fontAlgn="base">
                <a:spcBef>
                  <a:spcPct val="0"/>
                </a:spcBef>
                <a:spcAft>
                  <a:spcPct val="0"/>
                </a:spcAft>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750229E-B02F-4F45-8E11-8B1C0E46D985}"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911B26E0-A5D0-44F3-A38E-066315CB34A1}" type="datetime1">
              <a:rPr lang="es-ES"/>
              <a:pPr>
                <a:defRPr/>
              </a:pPr>
              <a:t>22/11/2011</a:t>
            </a:fld>
            <a:endParaRPr lang="es-ES"/>
          </a:p>
        </p:txBody>
      </p:sp>
      <p:sp>
        <p:nvSpPr>
          <p:cNvPr id="12" name="18 Marcador de pie de página"/>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s-ES"/>
              <a:t>Curso 2011/2012</a:t>
            </a: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86E655B8-36FD-4238-BD6F-7B3C375A337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78AE971-6E75-4A02-AF43-5EB30C21E6D9}" type="datetime1">
              <a:rPr lang="es-ES"/>
              <a:pPr>
                <a:defRPr/>
              </a:pPr>
              <a:t>22/11/2011</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B73A418-83F2-4716-BEC3-F2BE749806F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3B4EBE1-DF7A-400D-B0A8-8F61FEAAB12A}" type="datetime1">
              <a:rPr lang="es-ES"/>
              <a:pPr>
                <a:defRPr/>
              </a:pPr>
              <a:t>22/11/2011</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A478D849-C45F-4F36-B03C-F21B355EC3E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21F108E3-7FA9-4C97-851A-817C2EC1649F}" type="datetime1">
              <a:rPr lang="es-ES"/>
              <a:pPr>
                <a:defRPr/>
              </a:pPr>
              <a:t>22/11/2011</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5CDC66F-E717-4DA6-B1FD-EC80688B13C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E3482850-F787-42FD-A04D-FA14C28D42FB}" type="datetime1">
              <a:rPr lang="es-ES"/>
              <a:pPr>
                <a:defRPr/>
              </a:pPr>
              <a:t>22/11/2011</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8" name="5 Marcador de número de diapositiva"/>
          <p:cNvSpPr>
            <a:spLocks noGrp="1"/>
          </p:cNvSpPr>
          <p:nvPr>
            <p:ph type="sldNum" sz="quarter" idx="12"/>
          </p:nvPr>
        </p:nvSpPr>
        <p:spPr/>
        <p:txBody>
          <a:bodyPr/>
          <a:lstStyle>
            <a:lvl1pPr>
              <a:defRPr/>
            </a:lvl1pPr>
            <a:extLst/>
          </a:lstStyle>
          <a:p>
            <a:pPr>
              <a:defRPr/>
            </a:pPr>
            <a:fld id="{6A222E0A-E798-4A84-B193-A42BCACB7C52}"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E1134923-F5F8-4F2E-AB2D-55AE2EF1AE2B}" type="datetime1">
              <a:rPr lang="es-ES"/>
              <a:pPr>
                <a:defRPr/>
              </a:pPr>
              <a:t>22/11/2011</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35D915F1-4AE4-42B5-B66B-5E61D5CD289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BAD89785-1953-4E9A-9AE0-8456B871EBEE}" type="datetime1">
              <a:rPr lang="es-ES"/>
              <a:pPr>
                <a:defRPr/>
              </a:pPr>
              <a:t>22/11/2011</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9" name="8 Marcador de número de diapositiva"/>
          <p:cNvSpPr>
            <a:spLocks noGrp="1"/>
          </p:cNvSpPr>
          <p:nvPr>
            <p:ph type="sldNum" sz="quarter" idx="12"/>
          </p:nvPr>
        </p:nvSpPr>
        <p:spPr/>
        <p:txBody>
          <a:bodyPr/>
          <a:lstStyle>
            <a:lvl1pPr>
              <a:defRPr/>
            </a:lvl1pPr>
            <a:extLst/>
          </a:lstStyle>
          <a:p>
            <a:pPr>
              <a:defRPr/>
            </a:pPr>
            <a:fld id="{9FE8D3A7-7308-4698-818C-4F6493F43EEB}"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ED2C12C0-10A0-4DBD-B7F1-CBC75E20B4BE}" type="datetime1">
              <a:rPr lang="es-ES"/>
              <a:pPr>
                <a:defRPr/>
              </a:pPr>
              <a:t>22/11/2011</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5" name="4 Marcador de número de diapositiva"/>
          <p:cNvSpPr>
            <a:spLocks noGrp="1"/>
          </p:cNvSpPr>
          <p:nvPr>
            <p:ph type="sldNum" sz="quarter" idx="12"/>
          </p:nvPr>
        </p:nvSpPr>
        <p:spPr/>
        <p:txBody>
          <a:bodyPr/>
          <a:lstStyle>
            <a:lvl1pPr>
              <a:defRPr/>
            </a:lvl1pPr>
            <a:extLst/>
          </a:lstStyle>
          <a:p>
            <a:pPr>
              <a:defRPr/>
            </a:pPr>
            <a:fld id="{C778B329-7690-415A-A5B5-DCD15CAC7D6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BC41361E-E96E-4179-8280-8B1C3205FAB6}" type="datetime1">
              <a:rPr lang="es-ES"/>
              <a:pPr>
                <a:defRPr/>
              </a:pPr>
              <a:t>22/11/2011</a:t>
            </a:fld>
            <a:endParaRPr lang="es-ES"/>
          </a:p>
        </p:txBody>
      </p:sp>
      <p:sp>
        <p:nvSpPr>
          <p:cNvPr id="3"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4" name="17 Marcador de número de diapositiva"/>
          <p:cNvSpPr>
            <a:spLocks noGrp="1"/>
          </p:cNvSpPr>
          <p:nvPr>
            <p:ph type="sldNum" sz="quarter" idx="12"/>
          </p:nvPr>
        </p:nvSpPr>
        <p:spPr/>
        <p:txBody>
          <a:bodyPr/>
          <a:lstStyle>
            <a:lvl1pPr>
              <a:defRPr/>
            </a:lvl1pPr>
          </a:lstStyle>
          <a:p>
            <a:pPr>
              <a:defRPr/>
            </a:pPr>
            <a:fld id="{4CA49E21-F762-496B-9980-4549E225925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EDBFDD9F-0E4A-4C3A-9DF9-A4112C46D2F0}" type="datetime1">
              <a:rPr lang="es-ES"/>
              <a:pPr>
                <a:defRPr/>
              </a:pPr>
              <a:t>22/11/2011</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887C101C-F45E-4999-B990-987A8F723324}"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B67B084B-E3E8-4BA6-8773-58A6416235EC}" type="datetime1">
              <a:rPr lang="es-ES"/>
              <a:pPr>
                <a:defRPr/>
              </a:pPr>
              <a:t>22/11/2011</a:t>
            </a:fld>
            <a:endParaRPr lang="es-ES"/>
          </a:p>
        </p:txBody>
      </p:sp>
      <p:sp>
        <p:nvSpPr>
          <p:cNvPr id="12" name="5 Marcador de pie de página"/>
          <p:cNvSpPr>
            <a:spLocks noGrp="1"/>
          </p:cNvSpPr>
          <p:nvPr>
            <p:ph type="ftr" sz="quarter" idx="11"/>
          </p:nvPr>
        </p:nvSpPr>
        <p:spPr/>
        <p:txBody>
          <a:bodyPr/>
          <a:lstStyle>
            <a:lvl1pPr>
              <a:defRPr smtClean="0">
                <a:solidFill>
                  <a:schemeClr val="tx1"/>
                </a:solidFill>
              </a:defRPr>
            </a:lvl1pPr>
            <a:extLst/>
          </a:lstStyle>
          <a:p>
            <a:pPr>
              <a:defRPr/>
            </a:pPr>
            <a:r>
              <a:rPr lang="es-ES"/>
              <a:t>Curso 2011/2012</a:t>
            </a: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8C1CE7B5-8E50-475A-A7CA-817A20FD18F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7CB18AD9-22EE-4445-8852-8DF518E96249}" type="datetime1">
              <a:rPr lang="es-ES"/>
              <a:pPr>
                <a:defRPr/>
              </a:pPr>
              <a:t>22/11/2011</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defRPr>
            </a:lvl1pPr>
            <a:extLst/>
          </a:lstStyle>
          <a:p>
            <a:pPr>
              <a:defRPr/>
            </a:pPr>
            <a:r>
              <a:rPr lang="es-ES"/>
              <a:t>Curso 2011/2012</a:t>
            </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0AB5ED96-7CF9-4862-9FD8-0E68A827B22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hf sldNum="0" hd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5.xml"/><Relationship Id="rId4" Type="http://schemas.openxmlformats.org/officeDocument/2006/relationships/hyperlink" Target="mailto:infantil03.cap.pamplona@educacion.cfnavarra.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rati.educacion.navarra.es/caps/infant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85786" y="928670"/>
            <a:ext cx="7772400" cy="1615447"/>
          </a:xfrm>
        </p:spPr>
        <p:txBody>
          <a:bodyPr>
            <a:normAutofit fontScale="90000"/>
          </a:bodyPr>
          <a:lstStyle/>
          <a:p>
            <a:pPr fontAlgn="auto">
              <a:spcAft>
                <a:spcPts val="0"/>
              </a:spcAft>
              <a:defRPr/>
            </a:pPr>
            <a:r>
              <a:rPr lang="ca-ES" dirty="0" smtClean="0">
                <a:solidFill>
                  <a:schemeClr val="tx1"/>
                </a:solidFill>
                <a:latin typeface="Helvetica" pitchFamily="34" charset="0"/>
              </a:rPr>
              <a:t>“INICIACIÓN AL TRABAJO POR PROYECTOS EN EDUCACIÓN INFANTIL”</a:t>
            </a:r>
            <a:endParaRPr lang="es-ES" dirty="0"/>
          </a:p>
        </p:txBody>
      </p:sp>
      <p:sp>
        <p:nvSpPr>
          <p:cNvPr id="6" name="5 Marcador de pie de página"/>
          <p:cNvSpPr>
            <a:spLocks noGrp="1"/>
          </p:cNvSpPr>
          <p:nvPr>
            <p:ph type="ftr" sz="quarter" idx="11"/>
          </p:nvPr>
        </p:nvSpPr>
        <p:spPr/>
        <p:txBody>
          <a:bodyPr/>
          <a:lstStyle/>
          <a:p>
            <a:pPr>
              <a:defRPr/>
            </a:pPr>
            <a:r>
              <a:rPr lang="es-ES" dirty="0"/>
              <a:t>Curso 2011/2012</a:t>
            </a:r>
          </a:p>
        </p:txBody>
      </p:sp>
      <p:pic>
        <p:nvPicPr>
          <p:cNvPr id="9221" name="Picture 8" descr="logoCAP"/>
          <p:cNvPicPr>
            <a:picLocks noChangeAspect="1" noChangeArrowheads="1"/>
          </p:cNvPicPr>
          <p:nvPr/>
        </p:nvPicPr>
        <p:blipFill>
          <a:blip r:embed="rId3" cstate="email"/>
          <a:srcRect/>
          <a:stretch>
            <a:fillRect/>
          </a:stretch>
        </p:blipFill>
        <p:spPr bwMode="auto">
          <a:xfrm>
            <a:off x="354013" y="6215063"/>
            <a:ext cx="857250" cy="642937"/>
          </a:xfrm>
          <a:prstGeom prst="rect">
            <a:avLst/>
          </a:prstGeom>
          <a:noFill/>
          <a:ln w="9525">
            <a:noFill/>
            <a:miter lim="800000"/>
            <a:headEnd/>
            <a:tailEnd/>
          </a:ln>
        </p:spPr>
      </p:pic>
      <p:pic>
        <p:nvPicPr>
          <p:cNvPr id="9222" name="Picture 1032" descr="seriacio a l'escola bressol"/>
          <p:cNvPicPr>
            <a:picLocks noChangeAspect="1" noChangeArrowheads="1"/>
          </p:cNvPicPr>
          <p:nvPr/>
        </p:nvPicPr>
        <p:blipFill>
          <a:blip r:embed="rId4"/>
          <a:srcRect/>
          <a:stretch>
            <a:fillRect/>
          </a:stretch>
        </p:blipFill>
        <p:spPr bwMode="auto">
          <a:xfrm>
            <a:off x="2714625" y="2571750"/>
            <a:ext cx="4321175" cy="29940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240"/>
          </a:xfrm>
        </p:spPr>
        <p:txBody>
          <a:bodyPr/>
          <a:lstStyle/>
          <a:p>
            <a:pPr lvl="0"/>
            <a:r>
              <a:rPr lang="es-ES" sz="1800" dirty="0" smtClean="0"/>
              <a:t>Servir de </a:t>
            </a:r>
            <a:r>
              <a:rPr lang="es-ES" sz="1800" b="1" dirty="0" smtClean="0">
                <a:solidFill>
                  <a:schemeClr val="accent2"/>
                </a:solidFill>
              </a:rPr>
              <a:t>enlace</a:t>
            </a:r>
            <a:r>
              <a:rPr lang="es-ES" sz="1800" dirty="0" smtClean="0"/>
              <a:t> entre  la asesora del CAP y el grupo pequeño de trabajo.</a:t>
            </a:r>
          </a:p>
          <a:p>
            <a:pPr lvl="0"/>
            <a:r>
              <a:rPr lang="es-ES" sz="1800" dirty="0" smtClean="0"/>
              <a:t>Garantizar la distribución y/o acceso a la </a:t>
            </a:r>
            <a:r>
              <a:rPr lang="es-ES" sz="1800" b="1" dirty="0" smtClean="0">
                <a:solidFill>
                  <a:schemeClr val="accent2"/>
                </a:solidFill>
              </a:rPr>
              <a:t>documentación</a:t>
            </a:r>
            <a:r>
              <a:rPr lang="es-ES" sz="1800" dirty="0" smtClean="0">
                <a:solidFill>
                  <a:schemeClr val="accent2"/>
                </a:solidFill>
              </a:rPr>
              <a:t> </a:t>
            </a:r>
            <a:r>
              <a:rPr lang="es-ES" sz="1800" dirty="0" smtClean="0"/>
              <a:t>del seminario.</a:t>
            </a:r>
          </a:p>
          <a:p>
            <a:pPr lvl="0"/>
            <a:r>
              <a:rPr lang="es-ES" sz="1800" b="1" dirty="0" smtClean="0">
                <a:solidFill>
                  <a:schemeClr val="accent2"/>
                </a:solidFill>
              </a:rPr>
              <a:t>Dinamizar</a:t>
            </a:r>
            <a:r>
              <a:rPr lang="es-ES" sz="1800" dirty="0" smtClean="0"/>
              <a:t> el trabajo de los grupos.</a:t>
            </a:r>
          </a:p>
          <a:p>
            <a:pPr lvl="0"/>
            <a:r>
              <a:rPr lang="es-ES" sz="1800" b="1" dirty="0" smtClean="0">
                <a:solidFill>
                  <a:schemeClr val="accent2"/>
                </a:solidFill>
              </a:rPr>
              <a:t>Detectar y recoger las necesidades </a:t>
            </a:r>
            <a:r>
              <a:rPr lang="es-ES" sz="1800" dirty="0" smtClean="0"/>
              <a:t>surgidas en el grupo pequeño.</a:t>
            </a:r>
          </a:p>
          <a:p>
            <a:pPr lvl="0"/>
            <a:r>
              <a:rPr lang="es-ES" sz="1800" dirty="0" smtClean="0"/>
              <a:t>Llevar el </a:t>
            </a:r>
            <a:r>
              <a:rPr lang="es-ES" sz="1800" b="1" dirty="0" smtClean="0">
                <a:solidFill>
                  <a:schemeClr val="accent2"/>
                </a:solidFill>
              </a:rPr>
              <a:t>control de las hojas de firmas </a:t>
            </a:r>
            <a:r>
              <a:rPr lang="es-ES" sz="1800" dirty="0" smtClean="0"/>
              <a:t>de las reuniones de pequeño grupo. Y entregarla en el plazo correspondiente.</a:t>
            </a:r>
          </a:p>
          <a:p>
            <a:pPr lvl="0"/>
            <a:r>
              <a:rPr lang="es-ES" sz="1800" dirty="0" smtClean="0"/>
              <a:t>Si fuera necesario, </a:t>
            </a:r>
            <a:r>
              <a:rPr lang="es-ES" sz="1800" b="1" dirty="0" smtClean="0">
                <a:solidFill>
                  <a:schemeClr val="accent2"/>
                </a:solidFill>
              </a:rPr>
              <a:t>asistir a las reuniones de coordinación </a:t>
            </a:r>
            <a:r>
              <a:rPr lang="es-ES" sz="1800" dirty="0" smtClean="0"/>
              <a:t>que se convoquen.</a:t>
            </a:r>
          </a:p>
          <a:p>
            <a:pPr lvl="0"/>
            <a:r>
              <a:rPr lang="es-ES" sz="1800" b="1" dirty="0" smtClean="0">
                <a:solidFill>
                  <a:schemeClr val="accent2"/>
                </a:solidFill>
              </a:rPr>
              <a:t>Recopilar (no realizar) </a:t>
            </a:r>
            <a:r>
              <a:rPr lang="es-ES" sz="1800" dirty="0" smtClean="0"/>
              <a:t>el trabajo que cada grupo pequeño va realizando. En éste quedarán reflejadas  las propuestas o las actividades de aula que se desarrollen durante el curso.</a:t>
            </a:r>
          </a:p>
          <a:p>
            <a:pPr lvl="0"/>
            <a:r>
              <a:rPr lang="es-ES" sz="1800" b="1" dirty="0" smtClean="0">
                <a:solidFill>
                  <a:schemeClr val="accent2"/>
                </a:solidFill>
              </a:rPr>
              <a:t>Informar a su grupo </a:t>
            </a:r>
            <a:r>
              <a:rPr lang="es-ES" sz="1800" dirty="0" smtClean="0"/>
              <a:t>de las propuestas de trabajo que  la asesora le haga llegar.</a:t>
            </a:r>
          </a:p>
          <a:p>
            <a:pPr lvl="0"/>
            <a:endParaRPr lang="es-ES" sz="1800" b="1" dirty="0">
              <a:solidFill>
                <a:schemeClr val="accent2"/>
              </a:solidFill>
            </a:endParaRPr>
          </a:p>
        </p:txBody>
      </p:sp>
      <p:sp>
        <p:nvSpPr>
          <p:cNvPr id="3" name="2 Título"/>
          <p:cNvSpPr>
            <a:spLocks noGrp="1"/>
          </p:cNvSpPr>
          <p:nvPr>
            <p:ph type="title"/>
          </p:nvPr>
        </p:nvSpPr>
        <p:spPr/>
        <p:txBody>
          <a:bodyPr>
            <a:normAutofit/>
          </a:bodyPr>
          <a:lstStyle/>
          <a:p>
            <a:r>
              <a:rPr lang="es-ES" dirty="0" smtClean="0"/>
              <a:t>FUNCIONES COORDINADOR/A:</a:t>
            </a:r>
            <a:endParaRPr lang="es-ES" dirty="0"/>
          </a:p>
        </p:txBody>
      </p:sp>
      <p:sp>
        <p:nvSpPr>
          <p:cNvPr id="4" name="3 Marcador de pie de página"/>
          <p:cNvSpPr>
            <a:spLocks noGrp="1"/>
          </p:cNvSpPr>
          <p:nvPr>
            <p:ph type="ftr" sz="quarter" idx="11"/>
          </p:nvPr>
        </p:nvSpPr>
        <p:spPr/>
        <p:txBody>
          <a:bodyPr/>
          <a:lstStyle/>
          <a:p>
            <a:pPr>
              <a:defRPr/>
            </a:pPr>
            <a:r>
              <a:rPr lang="es-ES" smtClean="0"/>
              <a:t>Curso 2011/2012</a:t>
            </a:r>
            <a:endParaRPr lang="es-ES"/>
          </a:p>
        </p:txBody>
      </p:sp>
      <p:pic>
        <p:nvPicPr>
          <p:cNvPr id="5" name="Picture 8" descr="logoCAP"/>
          <p:cNvPicPr>
            <a:picLocks noChangeAspect="1" noChangeArrowheads="1"/>
          </p:cNvPicPr>
          <p:nvPr/>
        </p:nvPicPr>
        <p:blipFill>
          <a:blip r:embed="rId2" cstate="email"/>
          <a:srcRect/>
          <a:stretch>
            <a:fillRect/>
          </a:stretch>
        </p:blipFill>
        <p:spPr bwMode="auto">
          <a:xfrm>
            <a:off x="214282" y="6215063"/>
            <a:ext cx="857250" cy="6429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Picture 8" descr="logoCAP"/>
          <p:cNvPicPr>
            <a:picLocks noChangeAspect="1" noChangeArrowheads="1"/>
          </p:cNvPicPr>
          <p:nvPr/>
        </p:nvPicPr>
        <p:blipFill>
          <a:blip r:embed="rId3" cstate="print"/>
          <a:srcRect/>
          <a:stretch>
            <a:fillRect/>
          </a:stretch>
        </p:blipFill>
        <p:spPr bwMode="auto">
          <a:xfrm>
            <a:off x="214313" y="6143625"/>
            <a:ext cx="744537" cy="557213"/>
          </a:xfrm>
          <a:prstGeom prst="rect">
            <a:avLst/>
          </a:prstGeom>
          <a:noFill/>
          <a:ln w="9525">
            <a:noFill/>
            <a:miter lim="800000"/>
            <a:headEnd/>
            <a:tailEnd/>
          </a:ln>
        </p:spPr>
      </p:pic>
      <p:grpSp>
        <p:nvGrpSpPr>
          <p:cNvPr id="2" name="75 Grupo"/>
          <p:cNvGrpSpPr/>
          <p:nvPr/>
        </p:nvGrpSpPr>
        <p:grpSpPr>
          <a:xfrm>
            <a:off x="2000232" y="285728"/>
            <a:ext cx="5715040" cy="1151051"/>
            <a:chOff x="4499992" y="4005064"/>
            <a:chExt cx="2376264" cy="1872208"/>
          </a:xfrm>
        </p:grpSpPr>
        <p:sp>
          <p:nvSpPr>
            <p:cNvPr id="221" name="220 Elipse"/>
            <p:cNvSpPr/>
            <p:nvPr/>
          </p:nvSpPr>
          <p:spPr>
            <a:xfrm>
              <a:off x="4499992" y="4005064"/>
              <a:ext cx="2376264" cy="1872208"/>
            </a:xfrm>
            <a:prstGeom prst="ellipse">
              <a:avLst/>
            </a:prstGeom>
            <a:solidFill>
              <a:schemeClr val="accent3">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accent5">
                    <a:lumMod val="20000"/>
                    <a:lumOff val="80000"/>
                  </a:schemeClr>
                </a:solidFill>
              </a:endParaRPr>
            </a:p>
          </p:txBody>
        </p:sp>
        <p:sp>
          <p:nvSpPr>
            <p:cNvPr id="222" name="221 CuadroTexto"/>
            <p:cNvSpPr txBox="1"/>
            <p:nvPr/>
          </p:nvSpPr>
          <p:spPr>
            <a:xfrm>
              <a:off x="4788024" y="4121259"/>
              <a:ext cx="1872208" cy="1551875"/>
            </a:xfrm>
            <a:prstGeom prst="rect">
              <a:avLst/>
            </a:prstGeom>
            <a:noFill/>
          </p:spPr>
          <p:txBody>
            <a:bodyPr wrap="square" rtlCol="0">
              <a:spAutoFit/>
            </a:bodyPr>
            <a:lstStyle/>
            <a:p>
              <a:pPr algn="ctr"/>
              <a:r>
                <a:rPr lang="es-ES" sz="2800" b="1" dirty="0" smtClean="0">
                  <a:solidFill>
                    <a:schemeClr val="bg1"/>
                  </a:solidFill>
                </a:rPr>
                <a:t>REUNIONES COORDINADORES/AS</a:t>
              </a:r>
              <a:endParaRPr lang="es-ES" sz="2800" b="1" dirty="0">
                <a:solidFill>
                  <a:schemeClr val="bg1"/>
                </a:solidFill>
              </a:endParaRPr>
            </a:p>
          </p:txBody>
        </p:sp>
      </p:grpSp>
      <p:graphicFrame>
        <p:nvGraphicFramePr>
          <p:cNvPr id="21" name="20 Diagrama"/>
          <p:cNvGraphicFramePr/>
          <p:nvPr/>
        </p:nvGraphicFramePr>
        <p:xfrm>
          <a:off x="571472" y="2071678"/>
          <a:ext cx="8104414" cy="385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26 CuadroTexto"/>
          <p:cNvSpPr txBox="1"/>
          <p:nvPr/>
        </p:nvSpPr>
        <p:spPr>
          <a:xfrm>
            <a:off x="642910" y="1571612"/>
            <a:ext cx="7858180" cy="369332"/>
          </a:xfrm>
          <a:prstGeom prst="rect">
            <a:avLst/>
          </a:prstGeom>
          <a:noFill/>
        </p:spPr>
        <p:txBody>
          <a:bodyPr wrap="square" rtlCol="0">
            <a:spAutoFit/>
          </a:bodyPr>
          <a:lstStyle/>
          <a:p>
            <a:r>
              <a:rPr lang="es-ES" dirty="0" smtClean="0"/>
              <a:t>  		                                     LUGAR: CAP Pamplona</a:t>
            </a:r>
            <a:endParaRPr lang="es-ES" dirty="0"/>
          </a:p>
        </p:txBody>
      </p:sp>
      <p:sp>
        <p:nvSpPr>
          <p:cNvPr id="28" name="27 Elipse"/>
          <p:cNvSpPr/>
          <p:nvPr/>
        </p:nvSpPr>
        <p:spPr>
          <a:xfrm>
            <a:off x="714348" y="1714488"/>
            <a:ext cx="142876" cy="142876"/>
          </a:xfrm>
          <a:prstGeom prst="ellipse">
            <a:avLst/>
          </a:prstGeom>
          <a:solidFill>
            <a:schemeClr val="accent3">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4357686" y="1714488"/>
            <a:ext cx="142876" cy="142876"/>
          </a:xfrm>
          <a:prstGeom prst="ellipse">
            <a:avLst/>
          </a:prstGeom>
          <a:solidFill>
            <a:schemeClr val="accent4"/>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69A4FD8C-D46E-4BFB-A45F-B3856DEA2AC3}"/>
                                            </p:graphicEl>
                                          </p:spTgt>
                                        </p:tgtEl>
                                        <p:attrNameLst>
                                          <p:attrName>style.visibility</p:attrName>
                                        </p:attrNameLst>
                                      </p:cBhvr>
                                      <p:to>
                                        <p:strVal val="visible"/>
                                      </p:to>
                                    </p:set>
                                    <p:animEffect transition="in" filter="fade">
                                      <p:cBhvr>
                                        <p:cTn id="7" dur="2000"/>
                                        <p:tgtEl>
                                          <p:spTgt spid="21">
                                            <p:graphicEl>
                                              <a:dgm id="{69A4FD8C-D46E-4BFB-A45F-B3856DEA2AC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graphicEl>
                                              <a:dgm id="{B29EFE46-09FD-4C56-A05B-90C692B80453}"/>
                                            </p:graphicEl>
                                          </p:spTgt>
                                        </p:tgtEl>
                                        <p:attrNameLst>
                                          <p:attrName>style.visibility</p:attrName>
                                        </p:attrNameLst>
                                      </p:cBhvr>
                                      <p:to>
                                        <p:strVal val="visible"/>
                                      </p:to>
                                    </p:set>
                                    <p:animEffect transition="in" filter="fade">
                                      <p:cBhvr>
                                        <p:cTn id="12" dur="2000"/>
                                        <p:tgtEl>
                                          <p:spTgt spid="21">
                                            <p:graphicEl>
                                              <a:dgm id="{B29EFE46-09FD-4C56-A05B-90C692B8045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graphicEl>
                                              <a:dgm id="{75C2821F-6517-4A41-9DF4-9FF5A647294B}"/>
                                            </p:graphicEl>
                                          </p:spTgt>
                                        </p:tgtEl>
                                        <p:attrNameLst>
                                          <p:attrName>style.visibility</p:attrName>
                                        </p:attrNameLst>
                                      </p:cBhvr>
                                      <p:to>
                                        <p:strVal val="visible"/>
                                      </p:to>
                                    </p:set>
                                    <p:animEffect transition="in" filter="fade">
                                      <p:cBhvr>
                                        <p:cTn id="17" dur="2000"/>
                                        <p:tgtEl>
                                          <p:spTgt spid="21">
                                            <p:graphicEl>
                                              <a:dgm id="{75C2821F-6517-4A41-9DF4-9FF5A64729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graphicEl>
                                              <a:dgm id="{DEA26FC8-3FC8-4F7A-B744-A85321266985}"/>
                                            </p:graphicEl>
                                          </p:spTgt>
                                        </p:tgtEl>
                                        <p:attrNameLst>
                                          <p:attrName>style.visibility</p:attrName>
                                        </p:attrNameLst>
                                      </p:cBhvr>
                                      <p:to>
                                        <p:strVal val="visible"/>
                                      </p:to>
                                    </p:set>
                                    <p:animEffect transition="in" filter="fade">
                                      <p:cBhvr>
                                        <p:cTn id="22" dur="2000"/>
                                        <p:tgtEl>
                                          <p:spTgt spid="21">
                                            <p:graphicEl>
                                              <a:dgm id="{DEA26FC8-3FC8-4F7A-B744-A8532126698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graphicEl>
                                              <a:dgm id="{034A21A2-34C9-45FC-B362-7A51A62A6E05}"/>
                                            </p:graphicEl>
                                          </p:spTgt>
                                        </p:tgtEl>
                                        <p:attrNameLst>
                                          <p:attrName>style.visibility</p:attrName>
                                        </p:attrNameLst>
                                      </p:cBhvr>
                                      <p:to>
                                        <p:strVal val="visible"/>
                                      </p:to>
                                    </p:set>
                                    <p:animEffect transition="in" filter="fade">
                                      <p:cBhvr>
                                        <p:cTn id="27" dur="2000"/>
                                        <p:tgtEl>
                                          <p:spTgt spid="21">
                                            <p:graphicEl>
                                              <a:dgm id="{034A21A2-34C9-45FC-B362-7A51A62A6E0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graphicEl>
                                              <a:dgm id="{BF4C8B5F-0E35-4E22-A39A-EB3BE498BA06}"/>
                                            </p:graphicEl>
                                          </p:spTgt>
                                        </p:tgtEl>
                                        <p:attrNameLst>
                                          <p:attrName>style.visibility</p:attrName>
                                        </p:attrNameLst>
                                      </p:cBhvr>
                                      <p:to>
                                        <p:strVal val="visible"/>
                                      </p:to>
                                    </p:set>
                                    <p:animEffect transition="in" filter="fade">
                                      <p:cBhvr>
                                        <p:cTn id="32" dur="2000"/>
                                        <p:tgtEl>
                                          <p:spTgt spid="21">
                                            <p:graphicEl>
                                              <a:dgm id="{BF4C8B5F-0E35-4E22-A39A-EB3BE498BA0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ES_tradnl" dirty="0" smtClean="0"/>
              <a:t>CONSTITUCIÓN GRUPOS DE TRABAJO</a:t>
            </a:r>
            <a:endParaRPr lang="es-ES" dirty="0"/>
          </a:p>
        </p:txBody>
      </p:sp>
      <p:sp>
        <p:nvSpPr>
          <p:cNvPr id="6" name="5 Marcador de contenido"/>
          <p:cNvSpPr>
            <a:spLocks noGrp="1"/>
          </p:cNvSpPr>
          <p:nvPr>
            <p:ph sz="quarter" idx="2"/>
          </p:nvPr>
        </p:nvSpPr>
        <p:spPr>
          <a:xfrm>
            <a:off x="457200" y="1444294"/>
            <a:ext cx="5186370" cy="4199284"/>
          </a:xfrm>
        </p:spPr>
        <p:txBody>
          <a:bodyPr/>
          <a:lstStyle/>
          <a:p>
            <a:pPr>
              <a:defRPr/>
            </a:pPr>
            <a:r>
              <a:rPr lang="es-ES_tradnl" b="1" dirty="0" smtClean="0">
                <a:solidFill>
                  <a:schemeClr val="accent2"/>
                </a:solidFill>
              </a:rPr>
              <a:t>10 grupos de trabajo (desde 3 hasta 8 profesores): </a:t>
            </a:r>
          </a:p>
          <a:p>
            <a:pPr>
              <a:buNone/>
              <a:defRPr/>
            </a:pPr>
            <a:r>
              <a:rPr lang="es-ES_tradnl" b="1" dirty="0" smtClean="0">
                <a:solidFill>
                  <a:schemeClr val="accent2"/>
                </a:solidFill>
              </a:rPr>
              <a:t>   </a:t>
            </a:r>
            <a:r>
              <a:rPr lang="es-ES_tradnl" b="1" dirty="0" err="1" smtClean="0">
                <a:solidFill>
                  <a:srgbClr val="00B0F0"/>
                </a:solidFill>
              </a:rPr>
              <a:t>S.Juan</a:t>
            </a:r>
            <a:r>
              <a:rPr lang="es-ES_tradnl" b="1" dirty="0" smtClean="0">
                <a:solidFill>
                  <a:srgbClr val="00B0F0"/>
                </a:solidFill>
              </a:rPr>
              <a:t> de la Cadena; </a:t>
            </a:r>
            <a:r>
              <a:rPr lang="es-ES_tradnl" b="1" dirty="0" err="1" smtClean="0">
                <a:solidFill>
                  <a:srgbClr val="00B0F0"/>
                </a:solidFill>
              </a:rPr>
              <a:t>Elorri</a:t>
            </a:r>
            <a:r>
              <a:rPr lang="es-ES_tradnl" b="1" dirty="0" smtClean="0">
                <a:solidFill>
                  <a:srgbClr val="00B0F0"/>
                </a:solidFill>
              </a:rPr>
              <a:t>; IK </a:t>
            </a:r>
            <a:r>
              <a:rPr lang="es-ES_tradnl" b="1" dirty="0" err="1" smtClean="0">
                <a:solidFill>
                  <a:srgbClr val="00B0F0"/>
                </a:solidFill>
              </a:rPr>
              <a:t>Lumbier</a:t>
            </a:r>
            <a:r>
              <a:rPr lang="es-ES_tradnl" b="1" dirty="0" smtClean="0">
                <a:solidFill>
                  <a:srgbClr val="00B0F0"/>
                </a:solidFill>
              </a:rPr>
              <a:t>; </a:t>
            </a:r>
            <a:r>
              <a:rPr lang="es-ES_tradnl" b="1" dirty="0" err="1" smtClean="0">
                <a:solidFill>
                  <a:srgbClr val="00B0F0"/>
                </a:solidFill>
              </a:rPr>
              <a:t>Huarte</a:t>
            </a:r>
            <a:r>
              <a:rPr lang="es-ES_tradnl" b="1" dirty="0" smtClean="0">
                <a:solidFill>
                  <a:srgbClr val="00B0F0"/>
                </a:solidFill>
              </a:rPr>
              <a:t>; Los Sauces; Roncal;  </a:t>
            </a:r>
            <a:r>
              <a:rPr lang="es-ES_tradnl" b="1" dirty="0" err="1" smtClean="0">
                <a:solidFill>
                  <a:srgbClr val="00B0F0"/>
                </a:solidFill>
              </a:rPr>
              <a:t>Garrralda</a:t>
            </a:r>
            <a:r>
              <a:rPr lang="es-ES_tradnl" b="1" dirty="0" smtClean="0">
                <a:solidFill>
                  <a:srgbClr val="00B0F0"/>
                </a:solidFill>
              </a:rPr>
              <a:t>; </a:t>
            </a:r>
            <a:r>
              <a:rPr lang="es-ES_tradnl" b="1" dirty="0" err="1" smtClean="0">
                <a:solidFill>
                  <a:srgbClr val="00B0F0"/>
                </a:solidFill>
              </a:rPr>
              <a:t>Erreniega</a:t>
            </a:r>
            <a:r>
              <a:rPr lang="es-ES_tradnl" b="1" dirty="0" smtClean="0">
                <a:solidFill>
                  <a:srgbClr val="00B0F0"/>
                </a:solidFill>
              </a:rPr>
              <a:t>, </a:t>
            </a:r>
            <a:r>
              <a:rPr lang="es-ES_tradnl" b="1" dirty="0" err="1" smtClean="0">
                <a:solidFill>
                  <a:srgbClr val="00B0F0"/>
                </a:solidFill>
              </a:rPr>
              <a:t>Mutilva</a:t>
            </a:r>
            <a:r>
              <a:rPr lang="es-ES_tradnl" b="1" dirty="0" smtClean="0">
                <a:solidFill>
                  <a:srgbClr val="00B0F0"/>
                </a:solidFill>
              </a:rPr>
              <a:t>.</a:t>
            </a:r>
          </a:p>
          <a:p>
            <a:pPr lvl="1">
              <a:buNone/>
              <a:defRPr/>
            </a:pPr>
            <a:r>
              <a:rPr lang="es-ES_tradnl" sz="2400" b="1" dirty="0" smtClean="0">
                <a:solidFill>
                  <a:srgbClr val="00B0F0"/>
                </a:solidFill>
              </a:rPr>
              <a:t>Escuelas rurales (Erro, </a:t>
            </a:r>
            <a:r>
              <a:rPr lang="es-ES_tradnl" sz="2400" b="1" dirty="0" err="1" smtClean="0">
                <a:solidFill>
                  <a:srgbClr val="00B0F0"/>
                </a:solidFill>
              </a:rPr>
              <a:t>Urroz</a:t>
            </a:r>
            <a:r>
              <a:rPr lang="es-ES_tradnl" sz="2400" b="1" dirty="0" smtClean="0">
                <a:solidFill>
                  <a:srgbClr val="00B0F0"/>
                </a:solidFill>
              </a:rPr>
              <a:t>  y </a:t>
            </a:r>
            <a:r>
              <a:rPr lang="es-ES_tradnl" sz="2400" b="1" dirty="0" err="1" smtClean="0">
                <a:solidFill>
                  <a:srgbClr val="00B0F0"/>
                </a:solidFill>
              </a:rPr>
              <a:t>Monreal</a:t>
            </a:r>
            <a:r>
              <a:rPr lang="es-ES_tradnl" sz="2400" b="1" dirty="0" smtClean="0">
                <a:solidFill>
                  <a:srgbClr val="00B0F0"/>
                </a:solidFill>
              </a:rPr>
              <a:t>)</a:t>
            </a:r>
          </a:p>
          <a:p>
            <a:pPr>
              <a:defRPr/>
            </a:pPr>
            <a:r>
              <a:rPr lang="es-ES_tradnl" b="1" dirty="0" smtClean="0">
                <a:solidFill>
                  <a:schemeClr val="accent2"/>
                </a:solidFill>
              </a:rPr>
              <a:t>Tiempo cumplimentación hoja de grupos:5 minutos</a:t>
            </a:r>
          </a:p>
          <a:p>
            <a:pPr>
              <a:defRPr/>
            </a:pPr>
            <a:r>
              <a:rPr lang="es-ES_tradnl" b="1" dirty="0" smtClean="0">
                <a:solidFill>
                  <a:schemeClr val="accent2"/>
                </a:solidFill>
              </a:rPr>
              <a:t>Selección coordinador de formación</a:t>
            </a:r>
          </a:p>
          <a:p>
            <a:pPr>
              <a:buNone/>
              <a:defRPr/>
            </a:pPr>
            <a:endParaRPr lang="es-ES_tradnl" b="1" dirty="0" smtClean="0">
              <a:solidFill>
                <a:schemeClr val="accent2"/>
              </a:solidFill>
            </a:endParaRPr>
          </a:p>
          <a:p>
            <a:endParaRPr lang="es-ES" dirty="0"/>
          </a:p>
        </p:txBody>
      </p:sp>
      <p:pic>
        <p:nvPicPr>
          <p:cNvPr id="9" name="8 Marcador de contenido" descr="MH900433193.JPG"/>
          <p:cNvPicPr>
            <a:picLocks noGrp="1" noChangeAspect="1"/>
          </p:cNvPicPr>
          <p:nvPr>
            <p:ph sz="quarter" idx="4"/>
          </p:nvPr>
        </p:nvPicPr>
        <p:blipFill>
          <a:blip r:embed="rId2"/>
          <a:stretch>
            <a:fillRect/>
          </a:stretch>
        </p:blipFill>
        <p:spPr>
          <a:xfrm>
            <a:off x="5857884" y="1643051"/>
            <a:ext cx="2571768" cy="25717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3 Marcador de pie de página"/>
          <p:cNvSpPr>
            <a:spLocks noGrp="1"/>
          </p:cNvSpPr>
          <p:nvPr>
            <p:ph type="ftr" sz="quarter" idx="11"/>
          </p:nvPr>
        </p:nvSpPr>
        <p:spPr/>
        <p:txBody>
          <a:bodyPr/>
          <a:lstStyle/>
          <a:p>
            <a:pPr>
              <a:defRPr/>
            </a:pPr>
            <a:r>
              <a:rPr lang="es-ES" smtClean="0"/>
              <a:t>Curso 2011/2012</a:t>
            </a:r>
            <a:endParaRPr lang="es-ES"/>
          </a:p>
        </p:txBody>
      </p:sp>
      <p:pic>
        <p:nvPicPr>
          <p:cNvPr id="7" name="Picture 8" descr="logoCAP"/>
          <p:cNvPicPr>
            <a:picLocks noChangeAspect="1" noChangeArrowheads="1"/>
          </p:cNvPicPr>
          <p:nvPr/>
        </p:nvPicPr>
        <p:blipFill>
          <a:blip r:embed="rId3"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CONTACTOS CON ASESORA</a:t>
            </a:r>
            <a:endParaRPr lang="es-ES" dirty="0"/>
          </a:p>
        </p:txBody>
      </p:sp>
      <p:sp>
        <p:nvSpPr>
          <p:cNvPr id="5" name="4 Marcador de contenido"/>
          <p:cNvSpPr>
            <a:spLocks noGrp="1"/>
          </p:cNvSpPr>
          <p:nvPr>
            <p:ph sz="quarter" idx="2"/>
          </p:nvPr>
        </p:nvSpPr>
        <p:spPr>
          <a:xfrm>
            <a:off x="457200" y="1444294"/>
            <a:ext cx="5329246" cy="3770656"/>
          </a:xfrm>
        </p:spPr>
        <p:txBody>
          <a:bodyPr/>
          <a:lstStyle/>
          <a:p>
            <a:pPr eaLnBrk="1" hangingPunct="1">
              <a:defRPr/>
            </a:pPr>
            <a:r>
              <a:rPr lang="es-ES_tradnl" dirty="0" smtClean="0"/>
              <a:t>SE ENVIARÁ A COORDINADORAS/ES LA INFORMACIÓN POR CORREO ELECTRÓNICO (tres días máximo).</a:t>
            </a:r>
          </a:p>
          <a:p>
            <a:pPr eaLnBrk="1" hangingPunct="1">
              <a:defRPr/>
            </a:pPr>
            <a:r>
              <a:rPr lang="es-ES_tradnl" dirty="0" err="1" smtClean="0"/>
              <a:t>Tfno</a:t>
            </a:r>
            <a:r>
              <a:rPr lang="es-ES_tradnl" dirty="0" smtClean="0"/>
              <a:t>: 948 291723</a:t>
            </a:r>
          </a:p>
          <a:p>
            <a:pPr eaLnBrk="1" hangingPunct="1">
              <a:defRPr/>
            </a:pPr>
            <a:r>
              <a:rPr lang="es-ES_tradnl" dirty="0" smtClean="0"/>
              <a:t>E-mail: </a:t>
            </a:r>
          </a:p>
          <a:p>
            <a:pPr eaLnBrk="1" hangingPunct="1">
              <a:buFont typeface="Wingdings" pitchFamily="2" charset="2"/>
              <a:buNone/>
              <a:defRPr/>
            </a:pPr>
            <a:endParaRPr lang="es-ES" dirty="0"/>
          </a:p>
        </p:txBody>
      </p:sp>
      <p:pic>
        <p:nvPicPr>
          <p:cNvPr id="8" name="7 Marcador de contenido" descr="MH900422755.JPG"/>
          <p:cNvPicPr>
            <a:picLocks noGrp="1" noChangeAspect="1"/>
          </p:cNvPicPr>
          <p:nvPr>
            <p:ph sz="quarter" idx="4"/>
          </p:nvPr>
        </p:nvPicPr>
        <p:blipFill>
          <a:blip r:embed="rId2"/>
          <a:stretch>
            <a:fillRect/>
          </a:stretch>
        </p:blipFill>
        <p:spPr>
          <a:xfrm>
            <a:off x="6572264" y="1571613"/>
            <a:ext cx="1937542" cy="19288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6 Marcador de pie de página"/>
          <p:cNvSpPr>
            <a:spLocks noGrp="1"/>
          </p:cNvSpPr>
          <p:nvPr>
            <p:ph type="ftr" sz="quarter" idx="11"/>
          </p:nvPr>
        </p:nvSpPr>
        <p:spPr/>
        <p:txBody>
          <a:bodyPr/>
          <a:lstStyle/>
          <a:p>
            <a:pPr>
              <a:defRPr/>
            </a:pPr>
            <a:r>
              <a:rPr lang="es-ES" smtClean="0"/>
              <a:t>Curso 2011/2012</a:t>
            </a:r>
            <a:endParaRPr lang="es-ES"/>
          </a:p>
        </p:txBody>
      </p:sp>
      <p:pic>
        <p:nvPicPr>
          <p:cNvPr id="9" name="Picture 8" descr="logoCAP"/>
          <p:cNvPicPr>
            <a:picLocks noChangeAspect="1" noChangeArrowheads="1"/>
          </p:cNvPicPr>
          <p:nvPr/>
        </p:nvPicPr>
        <p:blipFill>
          <a:blip r:embed="rId3" cstate="email"/>
          <a:srcRect/>
          <a:stretch>
            <a:fillRect/>
          </a:stretch>
        </p:blipFill>
        <p:spPr bwMode="auto">
          <a:xfrm>
            <a:off x="285720" y="6000768"/>
            <a:ext cx="857250" cy="642937"/>
          </a:xfrm>
          <a:prstGeom prst="rect">
            <a:avLst/>
          </a:prstGeom>
          <a:noFill/>
          <a:ln w="9525">
            <a:noFill/>
            <a:miter lim="800000"/>
            <a:headEnd/>
            <a:tailEnd/>
          </a:ln>
        </p:spPr>
      </p:pic>
      <p:sp>
        <p:nvSpPr>
          <p:cNvPr id="10" name="9 Rectángulo"/>
          <p:cNvSpPr/>
          <p:nvPr/>
        </p:nvSpPr>
        <p:spPr>
          <a:xfrm>
            <a:off x="714348" y="4357694"/>
            <a:ext cx="7715304"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buFont typeface="Wingdings" pitchFamily="2" charset="2"/>
              <a:buNone/>
              <a:defRPr/>
            </a:pPr>
            <a:r>
              <a:rPr lang="es-ES_tradnl" sz="2400" dirty="0" smtClean="0">
                <a:hlinkClick r:id="rId4"/>
              </a:rPr>
              <a:t>infantil03.cap.pamplona@educacion.cfnavarra.es</a:t>
            </a:r>
            <a:endParaRPr lang="es-ES_tradnl" sz="2400" dirty="0" smtClean="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a:p>
        </p:txBody>
      </p:sp>
      <p:sp>
        <p:nvSpPr>
          <p:cNvPr id="8" name="7 Título"/>
          <p:cNvSpPr>
            <a:spLocks noGrp="1"/>
          </p:cNvSpPr>
          <p:nvPr>
            <p:ph type="title"/>
          </p:nvPr>
        </p:nvSpPr>
        <p:spPr/>
        <p:txBody>
          <a:bodyPr>
            <a:normAutofit fontScale="90000"/>
          </a:bodyPr>
          <a:lstStyle/>
          <a:p>
            <a:pPr algn="ctr"/>
            <a:r>
              <a:rPr lang="es-ES" sz="4400" dirty="0" smtClean="0"/>
              <a:t>PÁGINA WEB CON MATERIALES DEL SEMINARIO</a:t>
            </a:r>
            <a:endParaRPr lang="es-ES" dirty="0"/>
          </a:p>
        </p:txBody>
      </p:sp>
      <p:sp>
        <p:nvSpPr>
          <p:cNvPr id="7" name="6 Marcador de pie de página"/>
          <p:cNvSpPr>
            <a:spLocks noGrp="1"/>
          </p:cNvSpPr>
          <p:nvPr>
            <p:ph type="ftr" sz="quarter" idx="11"/>
          </p:nvPr>
        </p:nvSpPr>
        <p:spPr/>
        <p:txBody>
          <a:bodyPr/>
          <a:lstStyle/>
          <a:p>
            <a:pPr>
              <a:defRPr/>
            </a:pPr>
            <a:r>
              <a:rPr lang="es-ES" smtClean="0"/>
              <a:t>Curso 2011/2012</a:t>
            </a:r>
            <a:endParaRPr lang="es-ES"/>
          </a:p>
        </p:txBody>
      </p:sp>
      <p:pic>
        <p:nvPicPr>
          <p:cNvPr id="10" name="Picture 8" descr="logoCAP"/>
          <p:cNvPicPr>
            <a:picLocks noChangeAspect="1" noChangeArrowheads="1"/>
          </p:cNvPicPr>
          <p:nvPr/>
        </p:nvPicPr>
        <p:blipFill>
          <a:blip r:embed="rId3" cstate="email"/>
          <a:srcRect/>
          <a:stretch>
            <a:fillRect/>
          </a:stretch>
        </p:blipFill>
        <p:spPr bwMode="auto">
          <a:xfrm>
            <a:off x="214282" y="6215063"/>
            <a:ext cx="857250" cy="642937"/>
          </a:xfrm>
          <a:prstGeom prst="rect">
            <a:avLst/>
          </a:prstGeom>
          <a:noFill/>
          <a:ln w="9525">
            <a:noFill/>
            <a:miter lim="800000"/>
            <a:headEnd/>
            <a:tailEnd/>
          </a:ln>
        </p:spPr>
      </p:pic>
      <p:sp>
        <p:nvSpPr>
          <p:cNvPr id="6" name="5 Rectángulo"/>
          <p:cNvSpPr/>
          <p:nvPr/>
        </p:nvSpPr>
        <p:spPr>
          <a:xfrm>
            <a:off x="0" y="2786058"/>
            <a:ext cx="9144000" cy="14287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2800" dirty="0" smtClean="0">
                <a:effectLst>
                  <a:outerShdw blurRad="38100" dist="38100" dir="2700000" algn="tl">
                    <a:srgbClr val="C0C0C0"/>
                  </a:outerShdw>
                </a:effectLst>
                <a:hlinkClick r:id="rId2"/>
              </a:rPr>
              <a:t>http://irati.educacion.navarra.es/caps/infantil</a:t>
            </a:r>
            <a:endParaRPr lang="es-E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p:txBody>
          <a:bodyPr>
            <a:normAutofit/>
          </a:bodyPr>
          <a:lstStyle/>
          <a:p>
            <a:pPr marL="365760" indent="-256032" fontAlgn="auto">
              <a:spcAft>
                <a:spcPts val="0"/>
              </a:spcAft>
              <a:buFont typeface="Wingdings 3"/>
              <a:buChar char=""/>
              <a:defRPr/>
            </a:pPr>
            <a:r>
              <a:rPr lang="es-ES" sz="2400" b="1" dirty="0" smtClean="0">
                <a:solidFill>
                  <a:schemeClr val="accent1">
                    <a:lumMod val="75000"/>
                  </a:schemeClr>
                </a:solidFill>
              </a:rPr>
              <a:t>MODALIDAD: SEMINARIO INTERCENTROS</a:t>
            </a:r>
          </a:p>
          <a:p>
            <a:pPr marL="365760" indent="-256032" fontAlgn="auto">
              <a:lnSpc>
                <a:spcPct val="90000"/>
              </a:lnSpc>
              <a:spcAft>
                <a:spcPts val="0"/>
              </a:spcAft>
              <a:buFont typeface="Wingdings 3"/>
              <a:buNone/>
              <a:defRPr/>
            </a:pPr>
            <a:endParaRPr lang="es-ES" sz="2400" b="1" i="1" dirty="0" smtClean="0"/>
          </a:p>
          <a:p>
            <a:pPr marL="365760" indent="-256032" fontAlgn="auto">
              <a:lnSpc>
                <a:spcPct val="90000"/>
              </a:lnSpc>
              <a:spcAft>
                <a:spcPts val="0"/>
              </a:spcAft>
              <a:buFont typeface="Wingdings 3"/>
              <a:buNone/>
              <a:defRPr/>
            </a:pPr>
            <a:r>
              <a:rPr lang="es-ES" sz="2400" b="1" i="1" dirty="0" smtClean="0">
                <a:solidFill>
                  <a:schemeClr val="accent1">
                    <a:lumMod val="75000"/>
                  </a:schemeClr>
                </a:solidFill>
              </a:rPr>
              <a:t>Modificación de los proyectos curriculares </a:t>
            </a:r>
            <a:r>
              <a:rPr lang="es-ES" sz="2400" i="1" dirty="0" smtClean="0"/>
              <a:t>de cada centro, en función de los avances generados en el seminario. Como consecuencia de todo ello, se debe llegar a la mejora de la práctica educativa</a:t>
            </a:r>
          </a:p>
          <a:p>
            <a:pPr marL="365760" indent="-256032" fontAlgn="auto">
              <a:lnSpc>
                <a:spcPct val="90000"/>
              </a:lnSpc>
              <a:spcAft>
                <a:spcPts val="0"/>
              </a:spcAft>
              <a:buFont typeface="Wingdings 3"/>
              <a:buNone/>
              <a:defRPr/>
            </a:pPr>
            <a:r>
              <a:rPr lang="es-ES" sz="2400" b="1" i="1" dirty="0" smtClean="0">
                <a:solidFill>
                  <a:schemeClr val="accent1">
                    <a:lumMod val="75000"/>
                  </a:schemeClr>
                </a:solidFill>
              </a:rPr>
              <a:t>Diseño de actividades o secuencias </a:t>
            </a:r>
            <a:r>
              <a:rPr lang="es-ES" sz="2400" i="1" dirty="0" smtClean="0"/>
              <a:t>de actividades entre todos los miembros de un equipo que luego cada profesor o profesora llevará a la práctica en su aula. </a:t>
            </a:r>
          </a:p>
          <a:p>
            <a:pPr marL="365760" indent="-256032" fontAlgn="auto">
              <a:spcAft>
                <a:spcPts val="0"/>
              </a:spcAft>
              <a:buFont typeface="Wingdings 3"/>
              <a:buChar char=""/>
              <a:defRPr/>
            </a:pPr>
            <a:endParaRPr lang="es-ES" dirty="0"/>
          </a:p>
        </p:txBody>
      </p:sp>
      <p:sp>
        <p:nvSpPr>
          <p:cNvPr id="1024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sp>
        <p:nvSpPr>
          <p:cNvPr id="11" name="10 Título"/>
          <p:cNvSpPr>
            <a:spLocks noGrp="1"/>
          </p:cNvSpPr>
          <p:nvPr>
            <p:ph type="title"/>
          </p:nvPr>
        </p:nvSpPr>
        <p:spPr/>
        <p:txBody>
          <a:bodyPr/>
          <a:lstStyle/>
          <a:p>
            <a:pPr algn="ctr" fontAlgn="auto">
              <a:spcAft>
                <a:spcPts val="0"/>
              </a:spcAft>
              <a:defRPr/>
            </a:pPr>
            <a:r>
              <a:rPr lang="ca-ES" sz="4400" dirty="0" smtClean="0"/>
              <a:t>PARA QUÉ</a:t>
            </a:r>
            <a:endParaRPr lang="es-ES" dirty="0"/>
          </a:p>
        </p:txBody>
      </p:sp>
      <p:pic>
        <p:nvPicPr>
          <p:cNvPr id="10245" name="Picture 8" descr="logoCAP"/>
          <p:cNvPicPr>
            <a:picLocks noChangeAspect="1" noChangeArrowheads="1"/>
          </p:cNvPicPr>
          <p:nvPr/>
        </p:nvPicPr>
        <p:blipFill>
          <a:blip r:embed="rId3" cstate="email"/>
          <a:srcRect/>
          <a:stretch>
            <a:fillRect/>
          </a:stretch>
        </p:blipFill>
        <p:spPr bwMode="auto">
          <a:xfrm>
            <a:off x="357158" y="6161087"/>
            <a:ext cx="928687" cy="6969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1714480" y="357166"/>
            <a:ext cx="600079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6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sp>
        <p:nvSpPr>
          <p:cNvPr id="3" name="2 Título"/>
          <p:cNvSpPr>
            <a:spLocks noGrp="1"/>
          </p:cNvSpPr>
          <p:nvPr>
            <p:ph type="title"/>
          </p:nvPr>
        </p:nvSpPr>
        <p:spPr>
          <a:xfrm>
            <a:off x="457200" y="274638"/>
            <a:ext cx="8229600" cy="1225536"/>
          </a:xfrm>
        </p:spPr>
        <p:txBody>
          <a:bodyPr/>
          <a:lstStyle/>
          <a:p>
            <a:pPr algn="ctr" fontAlgn="auto">
              <a:spcAft>
                <a:spcPts val="0"/>
              </a:spcAft>
              <a:defRPr/>
            </a:pPr>
            <a:r>
              <a:rPr lang="es-ES_tradnl" sz="4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OBJETIVO</a:t>
            </a:r>
            <a:endParaRPr lang="es-E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1268" name="Picture 8" descr="logoCAP"/>
          <p:cNvPicPr>
            <a:picLocks noChangeAspect="1" noChangeArrowheads="1"/>
          </p:cNvPicPr>
          <p:nvPr/>
        </p:nvPicPr>
        <p:blipFill>
          <a:blip r:embed="rId2" cstate="email"/>
          <a:srcRect/>
          <a:stretch>
            <a:fillRect/>
          </a:stretch>
        </p:blipFill>
        <p:spPr bwMode="auto">
          <a:xfrm>
            <a:off x="214282" y="6161087"/>
            <a:ext cx="928687" cy="696913"/>
          </a:xfrm>
          <a:prstGeom prst="rect">
            <a:avLst/>
          </a:prstGeom>
          <a:noFill/>
          <a:ln w="9525">
            <a:noFill/>
            <a:miter lim="800000"/>
            <a:headEnd/>
            <a:tailEnd/>
          </a:ln>
        </p:spPr>
      </p:pic>
      <p:sp>
        <p:nvSpPr>
          <p:cNvPr id="9" name="8 Marcador de contenido"/>
          <p:cNvSpPr>
            <a:spLocks noGrp="1"/>
          </p:cNvSpPr>
          <p:nvPr>
            <p:ph idx="1"/>
          </p:nvPr>
        </p:nvSpPr>
        <p:spPr>
          <a:xfrm>
            <a:off x="457200" y="1857375"/>
            <a:ext cx="8186738" cy="4149725"/>
          </a:xfrm>
        </p:spPr>
        <p:txBody>
          <a:bodyPr>
            <a:normAutofit/>
          </a:bodyPr>
          <a:lstStyle/>
          <a:p>
            <a:pPr marL="365760" indent="-256032" algn="just" fontAlgn="auto">
              <a:spcAft>
                <a:spcPts val="0"/>
              </a:spcAft>
              <a:buFont typeface="Wingdings 3"/>
              <a:buNone/>
              <a:defRPr/>
            </a:pPr>
            <a:endParaRPr lang="es-ES" sz="2800" b="1" dirty="0" smtClean="0">
              <a:solidFill>
                <a:schemeClr val="accent1">
                  <a:lumMod val="75000"/>
                </a:schemeClr>
              </a:solidFill>
              <a:latin typeface="Helvetica" pitchFamily="34" charset="0"/>
            </a:endParaRPr>
          </a:p>
          <a:p>
            <a:pPr marL="365760" indent="-256032" algn="just" fontAlgn="auto">
              <a:spcAft>
                <a:spcPts val="0"/>
              </a:spcAft>
              <a:buFont typeface="Wingdings 3"/>
              <a:buNone/>
              <a:defRPr/>
            </a:pPr>
            <a:r>
              <a:rPr lang="es-ES" sz="2800" b="1" dirty="0" smtClean="0">
                <a:solidFill>
                  <a:schemeClr val="accent1">
                    <a:lumMod val="75000"/>
                  </a:schemeClr>
                </a:solidFill>
                <a:latin typeface="Helvetica" pitchFamily="34" charset="0"/>
              </a:rPr>
              <a:t>Elaborar propuestas de proyectos, basadas en lo expuesto en el seminario para ser llevadas al aula. Mejorar la realización de los proyectos</a:t>
            </a:r>
            <a:r>
              <a:rPr lang="es-ES" sz="2800" b="1" dirty="0" smtClean="0">
                <a:latin typeface="Helvetica" pitchFamily="34" charset="0"/>
              </a:rPr>
              <a:t>.</a:t>
            </a:r>
          </a:p>
          <a:p>
            <a:pPr marL="365760" indent="-256032" fontAlgn="auto">
              <a:spcAft>
                <a:spcPts val="0"/>
              </a:spcAft>
              <a:buFont typeface="Wingdings 3"/>
              <a:buChar char=""/>
              <a:defRPr/>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Picture 8" descr="logoCAP"/>
          <p:cNvPicPr>
            <a:picLocks noChangeAspect="1" noChangeArrowheads="1"/>
          </p:cNvPicPr>
          <p:nvPr/>
        </p:nvPicPr>
        <p:blipFill>
          <a:blip r:embed="rId3" cstate="print"/>
          <a:srcRect/>
          <a:stretch>
            <a:fillRect/>
          </a:stretch>
        </p:blipFill>
        <p:spPr bwMode="auto">
          <a:xfrm>
            <a:off x="214313" y="6143625"/>
            <a:ext cx="744537" cy="557213"/>
          </a:xfrm>
          <a:prstGeom prst="rect">
            <a:avLst/>
          </a:prstGeom>
          <a:noFill/>
          <a:ln w="9525">
            <a:noFill/>
            <a:miter lim="800000"/>
            <a:headEnd/>
            <a:tailEnd/>
          </a:ln>
        </p:spPr>
      </p:pic>
      <p:grpSp>
        <p:nvGrpSpPr>
          <p:cNvPr id="2" name="75 Grupo"/>
          <p:cNvGrpSpPr/>
          <p:nvPr/>
        </p:nvGrpSpPr>
        <p:grpSpPr>
          <a:xfrm>
            <a:off x="2000232" y="285728"/>
            <a:ext cx="5715040" cy="1151051"/>
            <a:chOff x="4499992" y="4005064"/>
            <a:chExt cx="2376264" cy="1872208"/>
          </a:xfrm>
        </p:grpSpPr>
        <p:sp>
          <p:nvSpPr>
            <p:cNvPr id="221" name="220 Elipse"/>
            <p:cNvSpPr/>
            <p:nvPr/>
          </p:nvSpPr>
          <p:spPr>
            <a:xfrm>
              <a:off x="4499992" y="4005064"/>
              <a:ext cx="2376264" cy="1872208"/>
            </a:xfrm>
            <a:prstGeom prst="ellipse">
              <a:avLst/>
            </a:prstGeom>
            <a:solidFill>
              <a:schemeClr val="accent3">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2" name="221 CuadroTexto"/>
            <p:cNvSpPr txBox="1"/>
            <p:nvPr/>
          </p:nvSpPr>
          <p:spPr>
            <a:xfrm>
              <a:off x="4788024" y="4437113"/>
              <a:ext cx="1872208" cy="784830"/>
            </a:xfrm>
            <a:prstGeom prst="rect">
              <a:avLst/>
            </a:prstGeom>
            <a:noFill/>
          </p:spPr>
          <p:txBody>
            <a:bodyPr wrap="square" rtlCol="0">
              <a:spAutoFit/>
            </a:bodyPr>
            <a:lstStyle/>
            <a:p>
              <a:pPr algn="ctr"/>
              <a:r>
                <a:rPr lang="es-ES" sz="2800" b="1" dirty="0" smtClean="0">
                  <a:solidFill>
                    <a:schemeClr val="bg1"/>
                  </a:solidFill>
                </a:rPr>
                <a:t>PLAN DE REUNIONES</a:t>
              </a:r>
              <a:endParaRPr lang="es-ES" sz="2800" b="1" dirty="0">
                <a:solidFill>
                  <a:schemeClr val="bg1"/>
                </a:solidFill>
              </a:endParaRPr>
            </a:p>
          </p:txBody>
        </p:sp>
      </p:grpSp>
      <p:graphicFrame>
        <p:nvGraphicFramePr>
          <p:cNvPr id="21" name="20 Diagrama"/>
          <p:cNvGraphicFramePr/>
          <p:nvPr/>
        </p:nvGraphicFramePr>
        <p:xfrm>
          <a:off x="571472" y="2071678"/>
          <a:ext cx="8104414" cy="385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22 CuadroTexto"/>
          <p:cNvSpPr txBox="1"/>
          <p:nvPr/>
        </p:nvSpPr>
        <p:spPr>
          <a:xfrm>
            <a:off x="571472" y="4572008"/>
            <a:ext cx="2857520" cy="677108"/>
          </a:xfrm>
          <a:prstGeom prst="rect">
            <a:avLst/>
          </a:prstGeom>
          <a:noFill/>
        </p:spPr>
        <p:txBody>
          <a:bodyPr wrap="square" rtlCol="0">
            <a:spAutoFit/>
          </a:bodyPr>
          <a:lstStyle/>
          <a:p>
            <a:pPr lvl="0" algn="ctr"/>
            <a:r>
              <a:rPr lang="es-ES" sz="2000" dirty="0" smtClean="0">
                <a:solidFill>
                  <a:schemeClr val="bg1"/>
                </a:solidFill>
              </a:rPr>
              <a:t>febrero</a:t>
            </a:r>
          </a:p>
          <a:p>
            <a:pPr algn="ctr"/>
            <a:endParaRPr lang="es-ES" dirty="0"/>
          </a:p>
        </p:txBody>
      </p:sp>
      <p:sp>
        <p:nvSpPr>
          <p:cNvPr id="24" name="23 CuadroTexto"/>
          <p:cNvSpPr txBox="1"/>
          <p:nvPr/>
        </p:nvSpPr>
        <p:spPr>
          <a:xfrm>
            <a:off x="571472" y="5357826"/>
            <a:ext cx="2857520" cy="1046440"/>
          </a:xfrm>
          <a:prstGeom prst="rect">
            <a:avLst/>
          </a:prstGeom>
          <a:noFill/>
        </p:spPr>
        <p:txBody>
          <a:bodyPr wrap="square" rtlCol="0">
            <a:spAutoFit/>
          </a:bodyPr>
          <a:lstStyle/>
          <a:p>
            <a:pPr lvl="0" algn="ctr"/>
            <a:r>
              <a:rPr lang="es-ES" sz="2000" dirty="0" smtClean="0">
                <a:solidFill>
                  <a:schemeClr val="bg1"/>
                </a:solidFill>
              </a:rPr>
              <a:t>Reunión Final:25 abril</a:t>
            </a:r>
          </a:p>
          <a:p>
            <a:pPr lvl="0" algn="ctr"/>
            <a:endParaRPr lang="es-ES" sz="2400" dirty="0" smtClean="0">
              <a:solidFill>
                <a:schemeClr val="bg1"/>
              </a:solidFill>
            </a:endParaRPr>
          </a:p>
          <a:p>
            <a:pPr algn="ctr"/>
            <a:endParaRPr lang="es-ES" dirty="0"/>
          </a:p>
        </p:txBody>
      </p:sp>
      <p:sp>
        <p:nvSpPr>
          <p:cNvPr id="27" name="26 CuadroTexto"/>
          <p:cNvSpPr txBox="1"/>
          <p:nvPr/>
        </p:nvSpPr>
        <p:spPr>
          <a:xfrm>
            <a:off x="642910" y="1571612"/>
            <a:ext cx="7858180" cy="369332"/>
          </a:xfrm>
          <a:prstGeom prst="rect">
            <a:avLst/>
          </a:prstGeom>
          <a:noFill/>
        </p:spPr>
        <p:txBody>
          <a:bodyPr wrap="square" rtlCol="0">
            <a:spAutoFit/>
          </a:bodyPr>
          <a:lstStyle/>
          <a:p>
            <a:r>
              <a:rPr lang="es-ES" dirty="0" smtClean="0"/>
              <a:t>  		                                     LUGAR: CAP Pamplona</a:t>
            </a:r>
            <a:endParaRPr lang="es-ES" dirty="0"/>
          </a:p>
        </p:txBody>
      </p:sp>
      <p:sp>
        <p:nvSpPr>
          <p:cNvPr id="28" name="27 Elipse"/>
          <p:cNvSpPr/>
          <p:nvPr/>
        </p:nvSpPr>
        <p:spPr>
          <a:xfrm>
            <a:off x="714348" y="1714488"/>
            <a:ext cx="142876" cy="142876"/>
          </a:xfrm>
          <a:prstGeom prst="ellipse">
            <a:avLst/>
          </a:prstGeom>
          <a:solidFill>
            <a:schemeClr val="accent3">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4357686" y="1714488"/>
            <a:ext cx="142876" cy="142876"/>
          </a:xfrm>
          <a:prstGeom prst="ellipse">
            <a:avLst/>
          </a:prstGeom>
          <a:solidFill>
            <a:schemeClr val="accent4"/>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p:cNvCxnSpPr/>
          <p:nvPr/>
        </p:nvCxnSpPr>
        <p:spPr>
          <a:xfrm>
            <a:off x="642910" y="3714752"/>
            <a:ext cx="2500330" cy="500066"/>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13 Conector recto"/>
          <p:cNvCxnSpPr/>
          <p:nvPr/>
        </p:nvCxnSpPr>
        <p:spPr>
          <a:xfrm flipV="1">
            <a:off x="714348" y="3857628"/>
            <a:ext cx="2571768" cy="28575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69A4FD8C-D46E-4BFB-A45F-B3856DEA2AC3}"/>
                                            </p:graphicEl>
                                          </p:spTgt>
                                        </p:tgtEl>
                                        <p:attrNameLst>
                                          <p:attrName>style.visibility</p:attrName>
                                        </p:attrNameLst>
                                      </p:cBhvr>
                                      <p:to>
                                        <p:strVal val="visible"/>
                                      </p:to>
                                    </p:set>
                                    <p:animEffect transition="in" filter="fade">
                                      <p:cBhvr>
                                        <p:cTn id="7" dur="2000"/>
                                        <p:tgtEl>
                                          <p:spTgt spid="21">
                                            <p:graphicEl>
                                              <a:dgm id="{69A4FD8C-D46E-4BFB-A45F-B3856DEA2AC3}"/>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
                                            <p:graphicEl>
                                              <a:dgm id="{B29EFE46-09FD-4C56-A05B-90C692B80453}"/>
                                            </p:graphicEl>
                                          </p:spTgt>
                                        </p:tgtEl>
                                        <p:attrNameLst>
                                          <p:attrName>style.visibility</p:attrName>
                                        </p:attrNameLst>
                                      </p:cBhvr>
                                      <p:to>
                                        <p:strVal val="visible"/>
                                      </p:to>
                                    </p:set>
                                    <p:animEffect transition="in" filter="fade">
                                      <p:cBhvr>
                                        <p:cTn id="11" dur="2000"/>
                                        <p:tgtEl>
                                          <p:spTgt spid="21">
                                            <p:graphicEl>
                                              <a:dgm id="{B29EFE46-09FD-4C56-A05B-90C692B80453}"/>
                                            </p:graphic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1">
                                            <p:graphicEl>
                                              <a:dgm id="{75C2821F-6517-4A41-9DF4-9FF5A647294B}"/>
                                            </p:graphicEl>
                                          </p:spTgt>
                                        </p:tgtEl>
                                        <p:attrNameLst>
                                          <p:attrName>style.visibility</p:attrName>
                                        </p:attrNameLst>
                                      </p:cBhvr>
                                      <p:to>
                                        <p:strVal val="visible"/>
                                      </p:to>
                                    </p:set>
                                    <p:animEffect transition="in" filter="fade">
                                      <p:cBhvr>
                                        <p:cTn id="15" dur="2000"/>
                                        <p:tgtEl>
                                          <p:spTgt spid="21">
                                            <p:graphicEl>
                                              <a:dgm id="{75C2821F-6517-4A41-9DF4-9FF5A647294B}"/>
                                            </p:graphic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1">
                                            <p:graphicEl>
                                              <a:dgm id="{DEA26FC8-3FC8-4F7A-B744-A85321266985}"/>
                                            </p:graphicEl>
                                          </p:spTgt>
                                        </p:tgtEl>
                                        <p:attrNameLst>
                                          <p:attrName>style.visibility</p:attrName>
                                        </p:attrNameLst>
                                      </p:cBhvr>
                                      <p:to>
                                        <p:strVal val="visible"/>
                                      </p:to>
                                    </p:set>
                                    <p:animEffect transition="in" filter="fade">
                                      <p:cBhvr>
                                        <p:cTn id="19" dur="2000"/>
                                        <p:tgtEl>
                                          <p:spTgt spid="21">
                                            <p:graphicEl>
                                              <a:dgm id="{DEA26FC8-3FC8-4F7A-B744-A85321266985}"/>
                                            </p:graphic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1">
                                            <p:graphicEl>
                                              <a:dgm id="{034A21A2-34C9-45FC-B362-7A51A62A6E05}"/>
                                            </p:graphicEl>
                                          </p:spTgt>
                                        </p:tgtEl>
                                        <p:attrNameLst>
                                          <p:attrName>style.visibility</p:attrName>
                                        </p:attrNameLst>
                                      </p:cBhvr>
                                      <p:to>
                                        <p:strVal val="visible"/>
                                      </p:to>
                                    </p:set>
                                    <p:animEffect transition="in" filter="fade">
                                      <p:cBhvr>
                                        <p:cTn id="23" dur="2000"/>
                                        <p:tgtEl>
                                          <p:spTgt spid="21">
                                            <p:graphicEl>
                                              <a:dgm id="{034A21A2-34C9-45FC-B362-7A51A62A6E05}"/>
                                            </p:graphic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1">
                                            <p:graphicEl>
                                              <a:dgm id="{BF4C8B5F-0E35-4E22-A39A-EB3BE498BA06}"/>
                                            </p:graphicEl>
                                          </p:spTgt>
                                        </p:tgtEl>
                                        <p:attrNameLst>
                                          <p:attrName>style.visibility</p:attrName>
                                        </p:attrNameLst>
                                      </p:cBhvr>
                                      <p:to>
                                        <p:strVal val="visible"/>
                                      </p:to>
                                    </p:set>
                                    <p:animEffect transition="in" filter="fade">
                                      <p:cBhvr>
                                        <p:cTn id="27" dur="2000"/>
                                        <p:tgtEl>
                                          <p:spTgt spid="21">
                                            <p:graphicEl>
                                              <a:dgm id="{BF4C8B5F-0E35-4E22-A39A-EB3BE498BA06}"/>
                                            </p:graphic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21">
                                            <p:graphicEl>
                                              <a:dgm id="{FC7AB650-6C48-44AE-87E8-5069752F9BE3}"/>
                                            </p:graphicEl>
                                          </p:spTgt>
                                        </p:tgtEl>
                                        <p:attrNameLst>
                                          <p:attrName>style.visibility</p:attrName>
                                        </p:attrNameLst>
                                      </p:cBhvr>
                                      <p:to>
                                        <p:strVal val="visible"/>
                                      </p:to>
                                    </p:set>
                                    <p:animEffect transition="in" filter="fade">
                                      <p:cBhvr>
                                        <p:cTn id="31" dur="2000"/>
                                        <p:tgtEl>
                                          <p:spTgt spid="21">
                                            <p:graphicEl>
                                              <a:dgm id="{FC7AB650-6C48-44AE-87E8-5069752F9BE3}"/>
                                            </p:graphic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21">
                                            <p:graphicEl>
                                              <a:dgm id="{44F6BF1D-4BD2-453A-9F85-F3AB2CC4BA69}"/>
                                            </p:graphicEl>
                                          </p:spTgt>
                                        </p:tgtEl>
                                        <p:attrNameLst>
                                          <p:attrName>style.visibility</p:attrName>
                                        </p:attrNameLst>
                                      </p:cBhvr>
                                      <p:to>
                                        <p:strVal val="visible"/>
                                      </p:to>
                                    </p:set>
                                    <p:animEffect transition="in" filter="fade">
                                      <p:cBhvr>
                                        <p:cTn id="35" dur="2000"/>
                                        <p:tgtEl>
                                          <p:spTgt spid="21">
                                            <p:graphicEl>
                                              <a:dgm id="{44F6BF1D-4BD2-453A-9F85-F3AB2CC4BA69}"/>
                                            </p:graphic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21">
                                            <p:graphicEl>
                                              <a:dgm id="{1CCE5A77-3211-4680-8962-7812D21FF6E4}"/>
                                            </p:graphicEl>
                                          </p:spTgt>
                                        </p:tgtEl>
                                        <p:attrNameLst>
                                          <p:attrName>style.visibility</p:attrName>
                                        </p:attrNameLst>
                                      </p:cBhvr>
                                      <p:to>
                                        <p:strVal val="visible"/>
                                      </p:to>
                                    </p:set>
                                    <p:animEffect transition="in" filter="fade">
                                      <p:cBhvr>
                                        <p:cTn id="39" dur="2000"/>
                                        <p:tgtEl>
                                          <p:spTgt spid="21">
                                            <p:graphicEl>
                                              <a:dgm id="{1CCE5A77-3211-4680-8962-7812D21FF6E4}"/>
                                            </p:graphicEl>
                                          </p:spTgt>
                                        </p:tgtEl>
                                      </p:cBhvr>
                                    </p:animEffect>
                                  </p:childTnLst>
                                </p:cTn>
                              </p:par>
                            </p:childTnLst>
                          </p:cTn>
                        </p:par>
                        <p:par>
                          <p:cTn id="40" fill="hold">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21">
                                            <p:graphicEl>
                                              <a:dgm id="{3C3F456D-4B89-4FF2-AAE0-EBA7AD590A32}"/>
                                            </p:graphicEl>
                                          </p:spTgt>
                                        </p:tgtEl>
                                        <p:attrNameLst>
                                          <p:attrName>style.visibility</p:attrName>
                                        </p:attrNameLst>
                                      </p:cBhvr>
                                      <p:to>
                                        <p:strVal val="visible"/>
                                      </p:to>
                                    </p:set>
                                    <p:animEffect transition="in" filter="fade">
                                      <p:cBhvr>
                                        <p:cTn id="43" dur="2000"/>
                                        <p:tgtEl>
                                          <p:spTgt spid="21">
                                            <p:graphicEl>
                                              <a:dgm id="{3C3F456D-4B89-4FF2-AAE0-EBA7AD590A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fontAlgn="auto">
              <a:spcAft>
                <a:spcPts val="0"/>
              </a:spcAft>
              <a:defRPr/>
            </a:pPr>
            <a:r>
              <a:rPr lang="es-ES" sz="4400" dirty="0" smtClean="0"/>
              <a:t>TRABAJO A ELABORAR</a:t>
            </a:r>
            <a:endParaRPr lang="es-ES" dirty="0"/>
          </a:p>
        </p:txBody>
      </p:sp>
      <p:sp>
        <p:nvSpPr>
          <p:cNvPr id="9" name="8 Marcador de contenido"/>
          <p:cNvSpPr>
            <a:spLocks noGrp="1"/>
          </p:cNvSpPr>
          <p:nvPr>
            <p:ph sz="quarter" idx="2"/>
          </p:nvPr>
        </p:nvSpPr>
        <p:spPr/>
        <p:txBody>
          <a:bodyPr/>
          <a:lstStyle/>
          <a:p>
            <a:pPr>
              <a:defRPr/>
            </a:pPr>
            <a:r>
              <a:rPr lang="es-ES" sz="3600" b="1" dirty="0" smtClean="0">
                <a:solidFill>
                  <a:schemeClr val="accent2"/>
                </a:solidFill>
              </a:rPr>
              <a:t>Diseñar un proyecto de trabajo por equipo docente.</a:t>
            </a:r>
          </a:p>
          <a:p>
            <a:pPr>
              <a:defRPr/>
            </a:pPr>
            <a:r>
              <a:rPr lang="es-ES" sz="3600" b="1" dirty="0" smtClean="0">
                <a:solidFill>
                  <a:schemeClr val="accent2"/>
                </a:solidFill>
              </a:rPr>
              <a:t>Presentación del trabajo en </a:t>
            </a:r>
            <a:r>
              <a:rPr lang="es-ES" sz="3600" b="1" dirty="0" err="1" smtClean="0">
                <a:solidFill>
                  <a:schemeClr val="accent2"/>
                </a:solidFill>
              </a:rPr>
              <a:t>powert</a:t>
            </a:r>
            <a:r>
              <a:rPr lang="es-ES" sz="3600" b="1" dirty="0" smtClean="0">
                <a:solidFill>
                  <a:schemeClr val="accent2"/>
                </a:solidFill>
              </a:rPr>
              <a:t> –</a:t>
            </a:r>
            <a:r>
              <a:rPr lang="es-ES" sz="3600" b="1" dirty="0" err="1" smtClean="0">
                <a:solidFill>
                  <a:schemeClr val="accent2"/>
                </a:solidFill>
              </a:rPr>
              <a:t>point</a:t>
            </a:r>
            <a:r>
              <a:rPr lang="es-ES" sz="3600" b="1" dirty="0" smtClean="0">
                <a:solidFill>
                  <a:schemeClr val="accent2"/>
                </a:solidFill>
              </a:rPr>
              <a:t>.</a:t>
            </a:r>
          </a:p>
          <a:p>
            <a:pPr>
              <a:defRPr/>
            </a:pPr>
            <a:r>
              <a:rPr lang="es-ES" sz="3600" b="1" dirty="0" smtClean="0">
                <a:solidFill>
                  <a:schemeClr val="accent2"/>
                </a:solidFill>
              </a:rPr>
              <a:t>Ayuda CAP,TIC</a:t>
            </a:r>
            <a:endParaRPr lang="es-ES" sz="3600" b="1" dirty="0">
              <a:solidFill>
                <a:schemeClr val="accent2"/>
              </a:solidFill>
            </a:endParaRPr>
          </a:p>
        </p:txBody>
      </p:sp>
      <p:sp>
        <p:nvSpPr>
          <p:cNvPr id="13317" name="2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pic>
        <p:nvPicPr>
          <p:cNvPr id="13318" name="Picture 8" descr="logoCAP"/>
          <p:cNvPicPr>
            <a:picLocks noChangeAspect="1" noChangeArrowheads="1"/>
          </p:cNvPicPr>
          <p:nvPr/>
        </p:nvPicPr>
        <p:blipFill>
          <a:blip r:embed="rId3" cstate="email"/>
          <a:srcRect/>
          <a:stretch>
            <a:fillRect/>
          </a:stretch>
        </p:blipFill>
        <p:spPr bwMode="auto">
          <a:xfrm>
            <a:off x="7572396" y="6000768"/>
            <a:ext cx="857250" cy="642938"/>
          </a:xfrm>
          <a:prstGeom prst="rect">
            <a:avLst/>
          </a:prstGeom>
          <a:noFill/>
          <a:ln w="9525">
            <a:noFill/>
            <a:miter lim="800000"/>
            <a:headEnd/>
            <a:tailEnd/>
          </a:ln>
        </p:spPr>
      </p:pic>
      <p:pic>
        <p:nvPicPr>
          <p:cNvPr id="13" name="Picture 9"/>
          <p:cNvPicPr>
            <a:picLocks noGrp="1" noChangeAspect="1" noChangeArrowheads="1"/>
          </p:cNvPicPr>
          <p:nvPr>
            <p:ph sz="quarter" idx="4"/>
          </p:nvPr>
        </p:nvPicPr>
        <p:blipFill>
          <a:blip r:embed="rId4">
            <a:lum bright="10000"/>
          </a:blip>
          <a:srcRect/>
          <a:stretch>
            <a:fillRect/>
          </a:stretch>
        </p:blipFill>
        <p:spPr bwMode="auto">
          <a:xfrm>
            <a:off x="4836147" y="1714488"/>
            <a:ext cx="3577250" cy="335758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eaLnBrk="1" hangingPunct="1">
              <a:defRPr/>
            </a:pPr>
            <a:r>
              <a:rPr lang="es-ES_tradnl" b="1" dirty="0" smtClean="0">
                <a:solidFill>
                  <a:schemeClr val="accent2"/>
                </a:solidFill>
              </a:rPr>
              <a:t>ASISTIR AL 75% DE LAS SESIONES PRESENCIALES.</a:t>
            </a:r>
          </a:p>
          <a:p>
            <a:pPr eaLnBrk="1" hangingPunct="1">
              <a:defRPr/>
            </a:pPr>
            <a:endParaRPr lang="es-ES_tradnl" b="1" dirty="0" smtClean="0">
              <a:solidFill>
                <a:schemeClr val="accent2"/>
              </a:solidFill>
            </a:endParaRPr>
          </a:p>
          <a:p>
            <a:pPr eaLnBrk="1" hangingPunct="1">
              <a:defRPr/>
            </a:pPr>
            <a:r>
              <a:rPr lang="es-ES_tradnl" b="1" dirty="0" smtClean="0">
                <a:solidFill>
                  <a:schemeClr val="accent2"/>
                </a:solidFill>
              </a:rPr>
              <a:t>ASISTIR AL 80% DE LAS REUNIONES DEL GRUPO DE TRABAJO.</a:t>
            </a:r>
          </a:p>
          <a:p>
            <a:pPr eaLnBrk="1" hangingPunct="1">
              <a:defRPr/>
            </a:pPr>
            <a:endParaRPr lang="es-ES_tradnl" b="1" dirty="0" smtClean="0">
              <a:solidFill>
                <a:schemeClr val="accent2"/>
              </a:solidFill>
            </a:endParaRPr>
          </a:p>
          <a:p>
            <a:pPr eaLnBrk="1" hangingPunct="1">
              <a:defRPr/>
            </a:pPr>
            <a:r>
              <a:rPr lang="es-ES_tradnl" b="1" dirty="0" smtClean="0">
                <a:solidFill>
                  <a:schemeClr val="accent2"/>
                </a:solidFill>
              </a:rPr>
              <a:t>PRESENTAR EL TRABAJO FINAL EN EL PLAZO INDICADO:</a:t>
            </a:r>
          </a:p>
          <a:p>
            <a:pPr lvl="1">
              <a:buNone/>
              <a:defRPr/>
            </a:pPr>
            <a:r>
              <a:rPr lang="es-ES_tradnl" b="1" dirty="0" smtClean="0">
                <a:solidFill>
                  <a:schemeClr val="accent2"/>
                </a:solidFill>
              </a:rPr>
              <a:t>infantil03.cap.pamplona@gmail.com</a:t>
            </a:r>
            <a:endParaRPr lang="es-ES_tradnl" sz="2000" b="1" dirty="0" smtClean="0">
              <a:solidFill>
                <a:schemeClr val="accent2"/>
              </a:solidFill>
            </a:endParaRPr>
          </a:p>
          <a:p>
            <a:pPr eaLnBrk="1" hangingPunct="1">
              <a:defRPr/>
            </a:pPr>
            <a:r>
              <a:rPr lang="es-ES_tradnl" b="1" dirty="0" smtClean="0">
                <a:solidFill>
                  <a:schemeClr val="accent2"/>
                </a:solidFill>
              </a:rPr>
              <a:t>35 horas de certificación</a:t>
            </a:r>
          </a:p>
          <a:p>
            <a:endParaRPr lang="es-ES" dirty="0"/>
          </a:p>
        </p:txBody>
      </p:sp>
      <p:sp>
        <p:nvSpPr>
          <p:cNvPr id="4" name="3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fontAlgn="auto">
              <a:spcAft>
                <a:spcPts val="0"/>
              </a:spcAft>
              <a:defRPr/>
            </a:pPr>
            <a:r>
              <a:rPr lang="es-ES_tradnl" sz="4400" dirty="0" smtClean="0"/>
              <a:t>CERTIFICACIÓN</a:t>
            </a:r>
            <a:endParaRPr lang="es-E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343" name="8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pic>
        <p:nvPicPr>
          <p:cNvPr id="5" name="Picture 8" descr="logoCAP"/>
          <p:cNvPicPr>
            <a:picLocks noChangeAspect="1" noChangeArrowheads="1"/>
          </p:cNvPicPr>
          <p:nvPr/>
        </p:nvPicPr>
        <p:blipFill>
          <a:blip r:embed="rId3" cstate="email"/>
          <a:srcRect/>
          <a:stretch>
            <a:fillRect/>
          </a:stretch>
        </p:blipFill>
        <p:spPr bwMode="auto">
          <a:xfrm>
            <a:off x="285720" y="6143645"/>
            <a:ext cx="857250" cy="714355"/>
          </a:xfrm>
          <a:prstGeom prst="rect">
            <a:avLst/>
          </a:prstGeom>
          <a:noFill/>
          <a:ln w="9525">
            <a:noFill/>
            <a:miter lim="800000"/>
            <a:headEnd/>
            <a:tailEnd/>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a:xfrm>
            <a:off x="457200" y="1357298"/>
            <a:ext cx="8229600" cy="4786346"/>
          </a:xfrm>
        </p:spPr>
        <p:txBody>
          <a:bodyPr/>
          <a:lstStyle/>
          <a:p>
            <a:pPr lvl="0"/>
            <a:r>
              <a:rPr lang="es-ES" sz="1800" b="1" dirty="0" smtClean="0">
                <a:solidFill>
                  <a:schemeClr val="accent2"/>
                </a:solidFill>
              </a:rPr>
              <a:t>Impartir formación </a:t>
            </a:r>
            <a:r>
              <a:rPr lang="es-ES" sz="1800" dirty="0" smtClean="0"/>
              <a:t>y proponer bibliografía.</a:t>
            </a:r>
          </a:p>
          <a:p>
            <a:pPr lvl="0"/>
            <a:r>
              <a:rPr lang="es-ES" sz="1800" b="1" dirty="0" smtClean="0">
                <a:solidFill>
                  <a:schemeClr val="accent2"/>
                </a:solidFill>
              </a:rPr>
              <a:t>Seleccionar material </a:t>
            </a:r>
            <a:r>
              <a:rPr lang="es-ES" sz="1800" dirty="0" smtClean="0"/>
              <a:t>de trabajo.</a:t>
            </a:r>
          </a:p>
          <a:p>
            <a:pPr lvl="0"/>
            <a:r>
              <a:rPr lang="es-ES" sz="1800" b="1" dirty="0" smtClean="0">
                <a:solidFill>
                  <a:schemeClr val="accent2"/>
                </a:solidFill>
              </a:rPr>
              <a:t>Dar pautas sobre planificación y desarrollo </a:t>
            </a:r>
            <a:r>
              <a:rPr lang="es-ES" sz="1800" dirty="0" smtClean="0"/>
              <a:t>del trabajo.</a:t>
            </a:r>
          </a:p>
          <a:p>
            <a:pPr lvl="0"/>
            <a:r>
              <a:rPr lang="es-ES" sz="1800" dirty="0" smtClean="0"/>
              <a:t>Participar en la elaboración de</a:t>
            </a:r>
            <a:r>
              <a:rPr lang="es-ES" sz="1800" dirty="0" smtClean="0">
                <a:solidFill>
                  <a:schemeClr val="accent2"/>
                </a:solidFill>
              </a:rPr>
              <a:t> </a:t>
            </a:r>
            <a:r>
              <a:rPr lang="es-ES" sz="1800" b="1" dirty="0" smtClean="0">
                <a:solidFill>
                  <a:schemeClr val="accent2"/>
                </a:solidFill>
              </a:rPr>
              <a:t>conclusiones</a:t>
            </a:r>
            <a:r>
              <a:rPr lang="es-ES" sz="1800" dirty="0" smtClean="0"/>
              <a:t>.</a:t>
            </a:r>
          </a:p>
          <a:p>
            <a:pPr lvl="0"/>
            <a:r>
              <a:rPr lang="es-ES" sz="1800" b="1" dirty="0" smtClean="0">
                <a:solidFill>
                  <a:schemeClr val="accent2"/>
                </a:solidFill>
              </a:rPr>
              <a:t>Dinamizar</a:t>
            </a:r>
            <a:r>
              <a:rPr lang="es-ES" sz="1800" dirty="0" smtClean="0"/>
              <a:t> el grupo completo del profesorado.</a:t>
            </a:r>
          </a:p>
          <a:p>
            <a:pPr lvl="0"/>
            <a:r>
              <a:rPr lang="es-ES" sz="1800" dirty="0" smtClean="0"/>
              <a:t>Incorporar estrategias para crear un </a:t>
            </a:r>
            <a:r>
              <a:rPr lang="es-ES" sz="1800" b="1" dirty="0" smtClean="0">
                <a:solidFill>
                  <a:schemeClr val="accent2"/>
                </a:solidFill>
              </a:rPr>
              <a:t>clima de empatía</a:t>
            </a:r>
            <a:r>
              <a:rPr lang="es-ES" sz="1800" dirty="0" smtClean="0"/>
              <a:t>.</a:t>
            </a:r>
          </a:p>
          <a:p>
            <a:pPr lvl="0"/>
            <a:r>
              <a:rPr lang="es-ES" sz="1800" dirty="0" smtClean="0"/>
              <a:t>Fomentar una cultura de la </a:t>
            </a:r>
            <a:r>
              <a:rPr lang="es-ES" sz="1800" b="1" dirty="0" smtClean="0">
                <a:solidFill>
                  <a:schemeClr val="accent2"/>
                </a:solidFill>
              </a:rPr>
              <a:t>observación</a:t>
            </a:r>
            <a:r>
              <a:rPr lang="es-ES" sz="1800" dirty="0" smtClean="0"/>
              <a:t>: proporcionar instrumentos de observación adecuados.</a:t>
            </a:r>
          </a:p>
          <a:p>
            <a:pPr lvl="0"/>
            <a:r>
              <a:rPr lang="es-ES" sz="1800" dirty="0" smtClean="0"/>
              <a:t>Guiar la </a:t>
            </a:r>
            <a:r>
              <a:rPr lang="es-ES" sz="1800" b="1" dirty="0" smtClean="0">
                <a:solidFill>
                  <a:schemeClr val="accent2"/>
                </a:solidFill>
              </a:rPr>
              <a:t>concreción del plan de trabajo </a:t>
            </a:r>
            <a:r>
              <a:rPr lang="es-ES" sz="1800" dirty="0" smtClean="0"/>
              <a:t>durante las sesiones: presenciales y no presenciales.</a:t>
            </a:r>
          </a:p>
          <a:p>
            <a:pPr lvl="0"/>
            <a:r>
              <a:rPr lang="es-ES" sz="1800" b="1" dirty="0" smtClean="0">
                <a:solidFill>
                  <a:schemeClr val="accent2"/>
                </a:solidFill>
              </a:rPr>
              <a:t>Proporcionar los conocimientos teóricos y prácticos </a:t>
            </a:r>
            <a:r>
              <a:rPr lang="es-ES" sz="1800" dirty="0" smtClean="0"/>
              <a:t>necesarios según necesidades detectadas</a:t>
            </a:r>
          </a:p>
          <a:p>
            <a:pPr>
              <a:buNone/>
            </a:pPr>
            <a:endParaRPr lang="es-ES" dirty="0"/>
          </a:p>
        </p:txBody>
      </p:sp>
      <p:sp>
        <p:nvSpPr>
          <p:cNvPr id="11" name="10 Título"/>
          <p:cNvSpPr>
            <a:spLocks noGrp="1"/>
          </p:cNvSpPr>
          <p:nvPr>
            <p:ph type="title"/>
          </p:nvPr>
        </p:nvSpPr>
        <p:spPr/>
        <p:txBody>
          <a:bodyPr/>
          <a:lstStyle/>
          <a:p>
            <a:r>
              <a:rPr lang="es-ES" dirty="0" smtClean="0"/>
              <a:t>FUNCIONES DE PONENTES:</a:t>
            </a:r>
            <a:endParaRPr lang="es-ES" dirty="0"/>
          </a:p>
        </p:txBody>
      </p:sp>
      <p:sp>
        <p:nvSpPr>
          <p:cNvPr id="15366"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pic>
        <p:nvPicPr>
          <p:cNvPr id="5" name="Picture 8" descr="logoCAP"/>
          <p:cNvPicPr>
            <a:picLocks noChangeAspect="1" noChangeArrowheads="1"/>
          </p:cNvPicPr>
          <p:nvPr/>
        </p:nvPicPr>
        <p:blipFill>
          <a:blip r:embed="rId2"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sz="1600" b="1" dirty="0" smtClean="0">
                <a:solidFill>
                  <a:schemeClr val="accent2"/>
                </a:solidFill>
              </a:rPr>
              <a:t>Coordinar la a actividad formativa </a:t>
            </a:r>
            <a:r>
              <a:rPr lang="es-ES" sz="1600" dirty="0" smtClean="0"/>
              <a:t>durante todo el proceso, atendiendo todas las dificultades que vayan  surgiendo y orientando el proceso de desarrollo.</a:t>
            </a:r>
          </a:p>
          <a:p>
            <a:pPr lvl="0"/>
            <a:r>
              <a:rPr lang="es-ES" sz="1600" b="1" dirty="0" smtClean="0">
                <a:solidFill>
                  <a:schemeClr val="accent2"/>
                </a:solidFill>
              </a:rPr>
              <a:t>Seguir y apoyar el trabajo en el centro </a:t>
            </a:r>
            <a:r>
              <a:rPr lang="es-ES" sz="1600" dirty="0" smtClean="0"/>
              <a:t>realizado por las diferentes grupos que se han establecido, tanto en la puesta en práctica de las propuestas de trabajo como asesorando en la fase de documentación, en el diseño de la presentación y en el formateo de los documentos.</a:t>
            </a:r>
          </a:p>
          <a:p>
            <a:pPr lvl="0"/>
            <a:r>
              <a:rPr lang="es-ES" sz="1600" b="1" dirty="0" smtClean="0">
                <a:solidFill>
                  <a:schemeClr val="accent2"/>
                </a:solidFill>
              </a:rPr>
              <a:t>Apoyar</a:t>
            </a:r>
            <a:r>
              <a:rPr lang="es-ES" sz="1600" dirty="0" smtClean="0"/>
              <a:t> constantemente a </a:t>
            </a:r>
            <a:r>
              <a:rPr lang="es-ES" sz="1600" b="1" dirty="0" smtClean="0">
                <a:solidFill>
                  <a:schemeClr val="accent2"/>
                </a:solidFill>
              </a:rPr>
              <a:t>los ponentes </a:t>
            </a:r>
            <a:r>
              <a:rPr lang="es-ES" sz="1600" dirty="0" smtClean="0"/>
              <a:t>en el desarrollo de su función.</a:t>
            </a:r>
          </a:p>
          <a:p>
            <a:pPr lvl="0"/>
            <a:r>
              <a:rPr lang="es-ES" sz="1600" dirty="0" smtClean="0"/>
              <a:t>Participar en la </a:t>
            </a:r>
            <a:r>
              <a:rPr lang="es-ES" sz="1600" b="1" dirty="0" smtClean="0">
                <a:solidFill>
                  <a:schemeClr val="accent2"/>
                </a:solidFill>
              </a:rPr>
              <a:t>constitución de los grupos de trabajo</a:t>
            </a:r>
            <a:r>
              <a:rPr lang="es-ES" sz="1600" dirty="0" smtClean="0"/>
              <a:t>.</a:t>
            </a:r>
          </a:p>
          <a:p>
            <a:pPr lvl="0"/>
            <a:r>
              <a:rPr lang="es-ES" sz="1600" b="1" dirty="0" smtClean="0">
                <a:solidFill>
                  <a:schemeClr val="accent2"/>
                </a:solidFill>
              </a:rPr>
              <a:t>Apoyar a los grupos </a:t>
            </a:r>
            <a:r>
              <a:rPr lang="es-ES" sz="1600" dirty="0" smtClean="0"/>
              <a:t>en la planificación de las tareas, si fuera necesario.</a:t>
            </a:r>
          </a:p>
          <a:p>
            <a:pPr lvl="0"/>
            <a:r>
              <a:rPr lang="es-ES" sz="1600" dirty="0" smtClean="0"/>
              <a:t>Facilitar la </a:t>
            </a:r>
            <a:r>
              <a:rPr lang="es-ES" sz="1600" b="1" dirty="0" smtClean="0">
                <a:solidFill>
                  <a:schemeClr val="accent2"/>
                </a:solidFill>
              </a:rPr>
              <a:t>relación entre el grupo y el ponente </a:t>
            </a:r>
            <a:r>
              <a:rPr lang="es-ES" sz="1600" dirty="0" smtClean="0"/>
              <a:t>externo.</a:t>
            </a:r>
          </a:p>
          <a:p>
            <a:pPr lvl="0"/>
            <a:r>
              <a:rPr lang="es-ES" sz="1600" dirty="0" smtClean="0"/>
              <a:t>Facilitar </a:t>
            </a:r>
            <a:r>
              <a:rPr lang="es-ES" sz="1600" b="1" dirty="0" smtClean="0">
                <a:solidFill>
                  <a:schemeClr val="accent2"/>
                </a:solidFill>
              </a:rPr>
              <a:t>bibliografía</a:t>
            </a:r>
            <a:r>
              <a:rPr lang="es-ES" sz="1600" dirty="0" smtClean="0"/>
              <a:t>.</a:t>
            </a:r>
          </a:p>
          <a:p>
            <a:pPr lvl="0"/>
            <a:r>
              <a:rPr lang="es-ES" sz="1600" b="1" dirty="0" smtClean="0">
                <a:solidFill>
                  <a:schemeClr val="accent2"/>
                </a:solidFill>
              </a:rPr>
              <a:t>Convocar a los/as coordinadores/as </a:t>
            </a:r>
            <a:r>
              <a:rPr lang="es-ES" sz="1600" dirty="0" smtClean="0"/>
              <a:t>de los grupos cuando fuera necesario.</a:t>
            </a:r>
          </a:p>
          <a:p>
            <a:pPr lvl="0"/>
            <a:r>
              <a:rPr lang="es-ES" sz="1600" b="1" dirty="0" smtClean="0">
                <a:solidFill>
                  <a:schemeClr val="accent2"/>
                </a:solidFill>
              </a:rPr>
              <a:t>Evaluar </a:t>
            </a:r>
            <a:r>
              <a:rPr lang="es-ES" sz="1600" dirty="0" smtClean="0"/>
              <a:t>el funcionamiento o interés de la actividad de formación.</a:t>
            </a:r>
          </a:p>
          <a:p>
            <a:pPr lvl="0"/>
            <a:r>
              <a:rPr lang="es-ES" sz="1600" dirty="0" smtClean="0"/>
              <a:t>Ocuparse de la </a:t>
            </a:r>
            <a:r>
              <a:rPr lang="es-ES" sz="1600" b="1" dirty="0" smtClean="0">
                <a:solidFill>
                  <a:schemeClr val="accent2"/>
                </a:solidFill>
              </a:rPr>
              <a:t>infraestructura</a:t>
            </a:r>
            <a:r>
              <a:rPr lang="es-ES" sz="1600" dirty="0" smtClean="0"/>
              <a:t> (espacios, materiales, ...).</a:t>
            </a:r>
          </a:p>
          <a:p>
            <a:pPr lvl="0"/>
            <a:r>
              <a:rPr lang="es-ES" sz="1600" b="1" dirty="0" smtClean="0">
                <a:solidFill>
                  <a:schemeClr val="accent2"/>
                </a:solidFill>
              </a:rPr>
              <a:t>Recoger los documentos </a:t>
            </a:r>
            <a:r>
              <a:rPr lang="es-ES" sz="1600" dirty="0" smtClean="0"/>
              <a:t>elaborados por los grupos.</a:t>
            </a:r>
          </a:p>
          <a:p>
            <a:pPr lvl="0"/>
            <a:r>
              <a:rPr lang="es-ES" sz="1600" b="1" dirty="0" smtClean="0">
                <a:solidFill>
                  <a:schemeClr val="accent2"/>
                </a:solidFill>
              </a:rPr>
              <a:t>Estar a disposición </a:t>
            </a:r>
            <a:r>
              <a:rPr lang="es-ES" sz="1600" dirty="0" smtClean="0"/>
              <a:t>de los grupos en todo lo relativo al desarrollo del trabajo.</a:t>
            </a:r>
          </a:p>
          <a:p>
            <a:endParaRPr lang="es-ES" dirty="0"/>
          </a:p>
        </p:txBody>
      </p:sp>
      <p:sp>
        <p:nvSpPr>
          <p:cNvPr id="3" name="2 Título"/>
          <p:cNvSpPr>
            <a:spLocks noGrp="1"/>
          </p:cNvSpPr>
          <p:nvPr>
            <p:ph type="title"/>
          </p:nvPr>
        </p:nvSpPr>
        <p:spPr/>
        <p:txBody>
          <a:bodyPr/>
          <a:lstStyle/>
          <a:p>
            <a:r>
              <a:rPr lang="es-ES" dirty="0" smtClean="0"/>
              <a:t>FUNCIONES ASESORA:</a:t>
            </a:r>
            <a:endParaRPr lang="es-ES" dirty="0"/>
          </a:p>
        </p:txBody>
      </p:sp>
      <p:sp>
        <p:nvSpPr>
          <p:cNvPr id="4" name="3 Marcador de pie de página"/>
          <p:cNvSpPr>
            <a:spLocks noGrp="1"/>
          </p:cNvSpPr>
          <p:nvPr>
            <p:ph type="ftr" sz="quarter" idx="11"/>
          </p:nvPr>
        </p:nvSpPr>
        <p:spPr/>
        <p:txBody>
          <a:bodyPr/>
          <a:lstStyle/>
          <a:p>
            <a:pPr>
              <a:defRPr/>
            </a:pPr>
            <a:r>
              <a:rPr lang="es-ES" smtClean="0"/>
              <a:t>Curso 2011/2012</a:t>
            </a:r>
            <a:endParaRPr lang="es-ES"/>
          </a:p>
        </p:txBody>
      </p:sp>
      <p:pic>
        <p:nvPicPr>
          <p:cNvPr id="5" name="Picture 8" descr="logoCAP"/>
          <p:cNvPicPr>
            <a:picLocks noChangeAspect="1" noChangeArrowheads="1"/>
          </p:cNvPicPr>
          <p:nvPr/>
        </p:nvPicPr>
        <p:blipFill>
          <a:blip r:embed="rId2" cstate="email"/>
          <a:srcRect/>
          <a:stretch>
            <a:fillRect/>
          </a:stretch>
        </p:blipFill>
        <p:spPr bwMode="auto">
          <a:xfrm>
            <a:off x="285720" y="6215063"/>
            <a:ext cx="857250" cy="6429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sp>
        <p:nvSpPr>
          <p:cNvPr id="8" name="7 Título"/>
          <p:cNvSpPr>
            <a:spLocks noGrp="1"/>
          </p:cNvSpPr>
          <p:nvPr>
            <p:ph type="title"/>
          </p:nvPr>
        </p:nvSpPr>
        <p:spPr>
          <a:xfrm>
            <a:off x="457200" y="274638"/>
            <a:ext cx="8229600" cy="939784"/>
          </a:xfrm>
        </p:spPr>
        <p:txBody>
          <a:bodyPr>
            <a:normAutofit fontScale="90000"/>
          </a:bodyPr>
          <a:lstStyle/>
          <a:p>
            <a:pPr lvl="0" fontAlgn="auto">
              <a:spcAft>
                <a:spcPts val="0"/>
              </a:spcAft>
              <a:defRPr/>
            </a:pPr>
            <a:r>
              <a:rPr lang="es-ES" dirty="0" smtClean="0"/>
              <a:t/>
            </a:r>
            <a:br>
              <a:rPr lang="es-ES" dirty="0" smtClean="0"/>
            </a:br>
            <a:r>
              <a:rPr lang="es-ES" dirty="0" smtClean="0"/>
              <a:t>FUNCIONES DE LOS ASISTENTES:</a:t>
            </a:r>
            <a:br>
              <a:rPr lang="es-ES" dirty="0" smtClean="0"/>
            </a:br>
            <a:endParaRPr lang="es-ES" dirty="0"/>
          </a:p>
        </p:txBody>
      </p:sp>
      <p:sp>
        <p:nvSpPr>
          <p:cNvPr id="5" name="4 Marcador de contenido"/>
          <p:cNvSpPr>
            <a:spLocks noGrp="1"/>
          </p:cNvSpPr>
          <p:nvPr>
            <p:ph idx="1"/>
          </p:nvPr>
        </p:nvSpPr>
        <p:spPr>
          <a:xfrm>
            <a:off x="457200" y="1214422"/>
            <a:ext cx="8229600" cy="4792678"/>
          </a:xfrm>
        </p:spPr>
        <p:txBody>
          <a:bodyPr/>
          <a:lstStyle/>
          <a:p>
            <a:pPr lvl="0"/>
            <a:r>
              <a:rPr lang="es-ES" sz="2400" b="1" dirty="0" smtClean="0">
                <a:solidFill>
                  <a:schemeClr val="accent2"/>
                </a:solidFill>
              </a:rPr>
              <a:t>Asistir</a:t>
            </a:r>
            <a:r>
              <a:rPr lang="es-ES" sz="2400" dirty="0" smtClean="0"/>
              <a:t> y participar en las sesiones presenciales</a:t>
            </a:r>
          </a:p>
          <a:p>
            <a:pPr lvl="0"/>
            <a:r>
              <a:rPr lang="es-ES" sz="2400" dirty="0" smtClean="0"/>
              <a:t>Constituirse en pequeños </a:t>
            </a:r>
            <a:r>
              <a:rPr lang="es-ES" sz="2400" b="1" dirty="0" smtClean="0">
                <a:solidFill>
                  <a:schemeClr val="accent2"/>
                </a:solidFill>
              </a:rPr>
              <a:t>grupos de trabajo </a:t>
            </a:r>
            <a:r>
              <a:rPr lang="es-ES" sz="2400" dirty="0" smtClean="0"/>
              <a:t>del mismo </a:t>
            </a:r>
            <a:r>
              <a:rPr lang="es-ES" sz="2400" b="1" dirty="0" smtClean="0">
                <a:solidFill>
                  <a:schemeClr val="accent2"/>
                </a:solidFill>
              </a:rPr>
              <a:t>centro o </a:t>
            </a:r>
            <a:r>
              <a:rPr lang="es-ES" sz="2400" b="1" dirty="0" err="1" smtClean="0">
                <a:solidFill>
                  <a:schemeClr val="accent2"/>
                </a:solidFill>
              </a:rPr>
              <a:t>intercentros</a:t>
            </a:r>
            <a:r>
              <a:rPr lang="es-ES" sz="2400" dirty="0" smtClean="0"/>
              <a:t>.</a:t>
            </a:r>
          </a:p>
          <a:p>
            <a:pPr lvl="0"/>
            <a:r>
              <a:rPr lang="es-ES" sz="2400" b="1" dirty="0" smtClean="0">
                <a:solidFill>
                  <a:schemeClr val="accent2"/>
                </a:solidFill>
              </a:rPr>
              <a:t>Realizar</a:t>
            </a:r>
            <a:r>
              <a:rPr lang="es-ES" sz="2400" dirty="0" smtClean="0"/>
              <a:t>, en sus centros y aulas las </a:t>
            </a:r>
            <a:r>
              <a:rPr lang="es-ES" sz="2400" b="1" dirty="0" smtClean="0">
                <a:solidFill>
                  <a:schemeClr val="accent2"/>
                </a:solidFill>
              </a:rPr>
              <a:t>tareas</a:t>
            </a:r>
            <a:r>
              <a:rPr lang="es-ES" sz="2400" dirty="0" smtClean="0">
                <a:solidFill>
                  <a:schemeClr val="accent2"/>
                </a:solidFill>
              </a:rPr>
              <a:t> </a:t>
            </a:r>
            <a:r>
              <a:rPr lang="es-ES" sz="2400" dirty="0" smtClean="0"/>
              <a:t>planteadas</a:t>
            </a:r>
          </a:p>
          <a:p>
            <a:pPr lvl="0"/>
            <a:r>
              <a:rPr lang="es-ES" sz="2400" b="1" dirty="0" smtClean="0">
                <a:solidFill>
                  <a:schemeClr val="accent2"/>
                </a:solidFill>
              </a:rPr>
              <a:t>Elaborar presentaciones </a:t>
            </a:r>
            <a:r>
              <a:rPr lang="es-ES" sz="2400" dirty="0" smtClean="0"/>
              <a:t>para recoger documentalmente el proceso realizado de trabajo.</a:t>
            </a:r>
          </a:p>
          <a:p>
            <a:pPr lvl="0"/>
            <a:r>
              <a:rPr lang="es-ES" sz="2400" b="1" dirty="0" smtClean="0">
                <a:solidFill>
                  <a:schemeClr val="accent2"/>
                </a:solidFill>
              </a:rPr>
              <a:t>Presentarlo y comunicarlo </a:t>
            </a:r>
            <a:r>
              <a:rPr lang="es-ES" sz="2400" dirty="0" smtClean="0"/>
              <a:t>al resto de asistentes.</a:t>
            </a:r>
          </a:p>
          <a:p>
            <a:pPr lvl="0"/>
            <a:r>
              <a:rPr lang="es-ES" sz="2400" b="1" dirty="0" smtClean="0">
                <a:solidFill>
                  <a:schemeClr val="accent2"/>
                </a:solidFill>
              </a:rPr>
              <a:t>Valorar</a:t>
            </a:r>
            <a:r>
              <a:rPr lang="es-ES" sz="2400" dirty="0" smtClean="0"/>
              <a:t> las tareas realizadas.</a:t>
            </a:r>
          </a:p>
          <a:p>
            <a:pPr lvl="0"/>
            <a:r>
              <a:rPr lang="es-ES" sz="2400" b="1" dirty="0" smtClean="0">
                <a:solidFill>
                  <a:schemeClr val="accent2"/>
                </a:solidFill>
              </a:rPr>
              <a:t>Evaluar</a:t>
            </a:r>
            <a:r>
              <a:rPr lang="es-ES" sz="2400" dirty="0" smtClean="0"/>
              <a:t> la acción formativa y autoevaluación.</a:t>
            </a:r>
            <a:endParaRPr lang="es-ES" dirty="0" smtClean="0"/>
          </a:p>
          <a:p>
            <a:endParaRPr lang="es-ES" dirty="0"/>
          </a:p>
        </p:txBody>
      </p:sp>
      <p:pic>
        <p:nvPicPr>
          <p:cNvPr id="6" name="Picture 8" descr="logoCAP"/>
          <p:cNvPicPr>
            <a:picLocks noChangeAspect="1" noChangeArrowheads="1"/>
          </p:cNvPicPr>
          <p:nvPr/>
        </p:nvPicPr>
        <p:blipFill>
          <a:blip r:embed="rId2" cstate="email"/>
          <a:srcRect/>
          <a:stretch>
            <a:fillRect/>
          </a:stretch>
        </p:blipFill>
        <p:spPr bwMode="auto">
          <a:xfrm>
            <a:off x="214282" y="6072206"/>
            <a:ext cx="857250" cy="6429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4.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555</TotalTime>
  <Words>859</Words>
  <Application>Microsoft Office PowerPoint</Application>
  <PresentationFormat>Presentación en pantalla (4:3)</PresentationFormat>
  <Paragraphs>119</Paragraphs>
  <Slides>14</Slides>
  <Notes>6</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Concurrencia</vt:lpstr>
      <vt:lpstr>“INICIACIÓN AL TRABAJO POR PROYECTOS EN EDUCACIÓN INFANTIL”</vt:lpstr>
      <vt:lpstr>PARA QUÉ</vt:lpstr>
      <vt:lpstr>OBJETIVO</vt:lpstr>
      <vt:lpstr>Diapositiva 4</vt:lpstr>
      <vt:lpstr>TRABAJO A ELABORAR</vt:lpstr>
      <vt:lpstr>CERTIFICACIÓN</vt:lpstr>
      <vt:lpstr>FUNCIONES DE PONENTES:</vt:lpstr>
      <vt:lpstr>FUNCIONES ASESORA:</vt:lpstr>
      <vt:lpstr> FUNCIONES DE LOS ASISTENTES: </vt:lpstr>
      <vt:lpstr>FUNCIONES COORDINADOR/A:</vt:lpstr>
      <vt:lpstr>Diapositiva 11</vt:lpstr>
      <vt:lpstr>CONSTITUCIÓN GRUPOS DE TRABAJO</vt:lpstr>
      <vt:lpstr>CONTACTOS CON ASESORA</vt:lpstr>
      <vt:lpstr>PÁGINA WEB CON MATERIALES DEL SEMINARIO</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Meotodología de proyectos</dc:title>
  <dc:creator> </dc:creator>
  <cp:lastModifiedBy> </cp:lastModifiedBy>
  <cp:revision>49</cp:revision>
  <dcterms:created xsi:type="dcterms:W3CDTF">2011-03-02T11:33:01Z</dcterms:created>
  <dcterms:modified xsi:type="dcterms:W3CDTF">2011-11-22T12:22:48Z</dcterms:modified>
</cp:coreProperties>
</file>